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6"/>
  </p:notesMasterIdLst>
  <p:sldIdLst>
    <p:sldId id="256" r:id="rId2"/>
    <p:sldId id="257" r:id="rId3"/>
    <p:sldId id="275" r:id="rId4"/>
    <p:sldId id="277" r:id="rId5"/>
    <p:sldId id="278" r:id="rId6"/>
    <p:sldId id="276" r:id="rId7"/>
    <p:sldId id="279" r:id="rId8"/>
    <p:sldId id="265" r:id="rId9"/>
    <p:sldId id="259" r:id="rId10"/>
    <p:sldId id="261" r:id="rId11"/>
    <p:sldId id="266" r:id="rId12"/>
    <p:sldId id="262" r:id="rId13"/>
    <p:sldId id="27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B1B"/>
    <a:srgbClr val="005400"/>
    <a:srgbClr val="FEC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C4CC69-7288-4891-9C4F-C7C5AA4E3CF0}" v="645" dt="2023-04-20T18:34:07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3447" autoAdjust="0"/>
  </p:normalViewPr>
  <p:slideViewPr>
    <p:cSldViewPr snapToGrid="0" snapToObjects="1">
      <p:cViewPr varScale="1">
        <p:scale>
          <a:sx n="59" d="100"/>
          <a:sy n="59" d="100"/>
        </p:scale>
        <p:origin x="13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Bhatnagar" userId="d3ce6c2664132320" providerId="LiveId" clId="{84C4CC69-7288-4891-9C4F-C7C5AA4E3CF0}"/>
    <pc:docChg chg="undo custSel addSld modSld sldOrd">
      <pc:chgData name="Dhruv Bhatnagar" userId="d3ce6c2664132320" providerId="LiveId" clId="{84C4CC69-7288-4891-9C4F-C7C5AA4E3CF0}" dt="2023-04-20T18:34:44.403" v="1411" actId="20577"/>
      <pc:docMkLst>
        <pc:docMk/>
      </pc:docMkLst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3289761638" sldId="256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289761638" sldId="256"/>
            <ac:spMk id="47" creationId="{33E93247-6229-44AB-A550-739E971E690B}"/>
          </ac:spMkLst>
        </pc:spChg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289761638" sldId="256"/>
            <ac:spMk id="49" creationId="{A5D67320-FCFD-4931-AAF7-C6C853329C7F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289761638" sldId="256"/>
            <ac:cxnSpMk id="51" creationId="{EE2E603F-4A95-4FE8-BB06-211DFD75DBEF}"/>
          </ac:cxnSpMkLst>
        </pc:cxnChg>
      </pc:sldChg>
      <pc:sldChg chg="addSp delSp modSp mod delDesignElem">
        <pc:chgData name="Dhruv Bhatnagar" userId="d3ce6c2664132320" providerId="LiveId" clId="{84C4CC69-7288-4891-9C4F-C7C5AA4E3CF0}" dt="2023-04-20T18:10:16.403" v="909" actId="20577"/>
        <pc:sldMkLst>
          <pc:docMk/>
          <pc:sldMk cId="2301840069" sldId="257"/>
        </pc:sldMkLst>
        <pc:spChg chg="mod">
          <ac:chgData name="Dhruv Bhatnagar" userId="d3ce6c2664132320" providerId="LiveId" clId="{84C4CC69-7288-4891-9C4F-C7C5AA4E3CF0}" dt="2023-04-20T17:23:16.510" v="556" actId="26606"/>
          <ac:spMkLst>
            <pc:docMk/>
            <pc:sldMk cId="2301840069" sldId="257"/>
            <ac:spMk id="2" creationId="{E3E6EF95-9BC9-874A-A61B-A894100F857D}"/>
          </ac:spMkLst>
        </pc:spChg>
        <pc:spChg chg="mod ord">
          <ac:chgData name="Dhruv Bhatnagar" userId="d3ce6c2664132320" providerId="LiveId" clId="{84C4CC69-7288-4891-9C4F-C7C5AA4E3CF0}" dt="2023-04-20T18:10:16.403" v="909" actId="20577"/>
          <ac:spMkLst>
            <pc:docMk/>
            <pc:sldMk cId="2301840069" sldId="257"/>
            <ac:spMk id="4" creationId="{B7E8CF86-5F07-F34F-A2A3-91213CF25BFE}"/>
          </ac:spMkLst>
        </pc:spChg>
        <pc:spChg chg="add del">
          <ac:chgData name="Dhruv Bhatnagar" userId="d3ce6c2664132320" providerId="LiveId" clId="{84C4CC69-7288-4891-9C4F-C7C5AA4E3CF0}" dt="2023-04-20T17:23:16.510" v="556" actId="26606"/>
          <ac:spMkLst>
            <pc:docMk/>
            <pc:sldMk cId="2301840069" sldId="257"/>
            <ac:spMk id="35" creationId="{E49D7415-2F11-44C2-B6AA-13A25B6814B9}"/>
          </ac:spMkLst>
        </pc:spChg>
        <pc:spChg chg="add">
          <ac:chgData name="Dhruv Bhatnagar" userId="d3ce6c2664132320" providerId="LiveId" clId="{84C4CC69-7288-4891-9C4F-C7C5AA4E3CF0}" dt="2023-04-20T17:23:16.510" v="556" actId="26606"/>
          <ac:spMkLst>
            <pc:docMk/>
            <pc:sldMk cId="2301840069" sldId="257"/>
            <ac:spMk id="39" creationId="{660EB578-C970-4186-B93C-45851BBC6E34}"/>
          </ac:spMkLst>
        </pc:spChg>
        <pc:spChg chg="add del">
          <ac:chgData name="Dhruv Bhatnagar" userId="d3ce6c2664132320" providerId="LiveId" clId="{84C4CC69-7288-4891-9C4F-C7C5AA4E3CF0}" dt="2023-04-20T17:23:14.444" v="555" actId="26606"/>
          <ac:spMkLst>
            <pc:docMk/>
            <pc:sldMk cId="2301840069" sldId="257"/>
            <ac:spMk id="42" creationId="{E49D7415-2F11-44C2-B6AA-13A25B6814B9}"/>
          </ac:spMkLst>
        </pc:spChg>
        <pc:picChg chg="mod">
          <ac:chgData name="Dhruv Bhatnagar" userId="d3ce6c2664132320" providerId="LiveId" clId="{84C4CC69-7288-4891-9C4F-C7C5AA4E3CF0}" dt="2023-04-20T17:23:16.510" v="556" actId="26606"/>
          <ac:picMkLst>
            <pc:docMk/>
            <pc:sldMk cId="2301840069" sldId="257"/>
            <ac:picMk id="5" creationId="{DD79FE25-6131-4102-9899-5D4389A600DA}"/>
          </ac:picMkLst>
        </pc:picChg>
        <pc:cxnChg chg="add del">
          <ac:chgData name="Dhruv Bhatnagar" userId="d3ce6c2664132320" providerId="LiveId" clId="{84C4CC69-7288-4891-9C4F-C7C5AA4E3CF0}" dt="2023-04-20T17:23:16.510" v="556" actId="26606"/>
          <ac:cxnSpMkLst>
            <pc:docMk/>
            <pc:sldMk cId="2301840069" sldId="257"/>
            <ac:cxnSpMk id="37" creationId="{D2E57F3D-33BE-4306-87E6-245763719516}"/>
          </ac:cxnSpMkLst>
        </pc:cxnChg>
        <pc:cxnChg chg="add">
          <ac:chgData name="Dhruv Bhatnagar" userId="d3ce6c2664132320" providerId="LiveId" clId="{84C4CC69-7288-4891-9C4F-C7C5AA4E3CF0}" dt="2023-04-20T17:23:16.510" v="556" actId="26606"/>
          <ac:cxnSpMkLst>
            <pc:docMk/>
            <pc:sldMk cId="2301840069" sldId="257"/>
            <ac:cxnSpMk id="40" creationId="{CDF57B02-07BB-407B-BB36-06D9C64A673E}"/>
          </ac:cxnSpMkLst>
        </pc:cxnChg>
        <pc:cxnChg chg="add del">
          <ac:chgData name="Dhruv Bhatnagar" userId="d3ce6c2664132320" providerId="LiveId" clId="{84C4CC69-7288-4891-9C4F-C7C5AA4E3CF0}" dt="2023-04-20T17:23:14.444" v="555" actId="26606"/>
          <ac:cxnSpMkLst>
            <pc:docMk/>
            <pc:sldMk cId="2301840069" sldId="257"/>
            <ac:cxnSpMk id="44" creationId="{D2E57F3D-33BE-4306-87E6-245763719516}"/>
          </ac:cxnSpMkLst>
        </pc:cxnChg>
        <pc:cxnChg chg="add">
          <ac:chgData name="Dhruv Bhatnagar" userId="d3ce6c2664132320" providerId="LiveId" clId="{84C4CC69-7288-4891-9C4F-C7C5AA4E3CF0}" dt="2023-04-20T17:23:16.510" v="556" actId="26606"/>
          <ac:cxnSpMkLst>
            <pc:docMk/>
            <pc:sldMk cId="2301840069" sldId="257"/>
            <ac:cxnSpMk id="46" creationId="{C6855964-C920-48EB-8804-74291211C8A9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1738536471" sldId="259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1738536471" sldId="259"/>
            <ac:spMk id="12" creationId="{F68B2C62-7648-4430-90D5-AE0F252AF113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1738536471" sldId="259"/>
            <ac:cxnSpMk id="14" creationId="{AAD0195E-7F27-4D06-9427-0C121D721A14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1738536471" sldId="259"/>
            <ac:cxnSpMk id="16" creationId="{9D74C2FC-3228-4FC1-B97B-87AD35508D91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1192759917" sldId="261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1192759917" sldId="261"/>
            <ac:spMk id="9" creationId="{E49D7415-2F11-44C2-B6AA-13A25B6814B9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1192759917" sldId="261"/>
            <ac:cxnSpMk id="11" creationId="{8E0104E4-99BC-494F-8342-F250828E574F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2507148335" sldId="262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2507148335" sldId="262"/>
            <ac:spMk id="18" creationId="{E49D7415-2F11-44C2-B6AA-13A25B6814B9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14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16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20" creationId="{9BFA7F3E-7868-4A4D-9F5E-C2148971041E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22" creationId="{276AB626-F2F4-41D1-94FC-3258BA6784F8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3121180858" sldId="265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121180858" sldId="265"/>
            <ac:spMk id="27" creationId="{33E93247-6229-44AB-A550-739E971E690B}"/>
          </ac:spMkLst>
        </pc:spChg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121180858" sldId="265"/>
            <ac:spMk id="29" creationId="{6BB6B482-ACCA-4938-8AEA-49D525C17221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121180858" sldId="265"/>
            <ac:cxnSpMk id="23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121180858" sldId="265"/>
            <ac:cxnSpMk id="25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121180858" sldId="265"/>
            <ac:cxnSpMk id="31" creationId="{EE2E603F-4A95-4FE8-BB06-211DFD75DBEF}"/>
          </ac:cxnSpMkLst>
        </pc:cxnChg>
      </pc:sldChg>
      <pc:sldChg chg="modSp">
        <pc:chgData name="Dhruv Bhatnagar" userId="d3ce6c2664132320" providerId="LiveId" clId="{84C4CC69-7288-4891-9C4F-C7C5AA4E3CF0}" dt="2023-04-20T16:24:19.985" v="7"/>
        <pc:sldMkLst>
          <pc:docMk/>
          <pc:sldMk cId="974675501" sldId="269"/>
        </pc:sldMkLst>
        <pc:spChg chg="mod">
          <ac:chgData name="Dhruv Bhatnagar" userId="d3ce6c2664132320" providerId="LiveId" clId="{84C4CC69-7288-4891-9C4F-C7C5AA4E3CF0}" dt="2023-04-20T16:24:19.985" v="7"/>
          <ac:spMkLst>
            <pc:docMk/>
            <pc:sldMk cId="974675501" sldId="269"/>
            <ac:spMk id="2" creationId="{6D37F049-10B9-AD4C-8482-CB97D2F78F26}"/>
          </ac:spMkLst>
        </pc:spChg>
      </pc:sldChg>
      <pc:sldChg chg="addSp delSp modSp mod setBg modAnim">
        <pc:chgData name="Dhruv Bhatnagar" userId="d3ce6c2664132320" providerId="LiveId" clId="{84C4CC69-7288-4891-9C4F-C7C5AA4E3CF0}" dt="2023-04-20T18:15:20.110" v="915" actId="113"/>
        <pc:sldMkLst>
          <pc:docMk/>
          <pc:sldMk cId="1157719442" sldId="275"/>
        </pc:sldMkLst>
        <pc:spChg chg="add del mod">
          <ac:chgData name="Dhruv Bhatnagar" userId="d3ce6c2664132320" providerId="LiveId" clId="{84C4CC69-7288-4891-9C4F-C7C5AA4E3CF0}" dt="2023-04-20T16:35:32.349" v="251" actId="21"/>
          <ac:spMkLst>
            <pc:docMk/>
            <pc:sldMk cId="1157719442" sldId="275"/>
            <ac:spMk id="2" creationId="{7F8BE9E9-1BE2-493A-4885-FDBDE2B4F02D}"/>
          </ac:spMkLst>
        </pc:spChg>
        <pc:spChg chg="add del mod">
          <ac:chgData name="Dhruv Bhatnagar" userId="d3ce6c2664132320" providerId="LiveId" clId="{84C4CC69-7288-4891-9C4F-C7C5AA4E3CF0}" dt="2023-04-20T16:35:29.866" v="250" actId="21"/>
          <ac:spMkLst>
            <pc:docMk/>
            <pc:sldMk cId="1157719442" sldId="275"/>
            <ac:spMk id="3" creationId="{F33B9A88-72F8-2B2C-3845-3D73C336389E}"/>
          </ac:spMkLst>
        </pc:spChg>
        <pc:spChg chg="add del mod">
          <ac:chgData name="Dhruv Bhatnagar" userId="d3ce6c2664132320" providerId="LiveId" clId="{84C4CC69-7288-4891-9C4F-C7C5AA4E3CF0}" dt="2023-04-20T16:35:36.515" v="252" actId="21"/>
          <ac:spMkLst>
            <pc:docMk/>
            <pc:sldMk cId="1157719442" sldId="275"/>
            <ac:spMk id="7" creationId="{B3B3FDDC-BCED-3F49-14BB-3EF33337529F}"/>
          </ac:spMkLst>
        </pc:spChg>
        <pc:spChg chg="mod">
          <ac:chgData name="Dhruv Bhatnagar" userId="d3ce6c2664132320" providerId="LiveId" clId="{84C4CC69-7288-4891-9C4F-C7C5AA4E3CF0}" dt="2023-04-20T16:24:49.675" v="8" actId="26606"/>
          <ac:spMkLst>
            <pc:docMk/>
            <pc:sldMk cId="1157719442" sldId="275"/>
            <ac:spMk id="9" creationId="{1F2AF110-AF37-16D4-9349-0D6C71440CA4}"/>
          </ac:spMkLst>
        </pc:spChg>
        <pc:spChg chg="add del mod">
          <ac:chgData name="Dhruv Bhatnagar" userId="d3ce6c2664132320" providerId="LiveId" clId="{84C4CC69-7288-4891-9C4F-C7C5AA4E3CF0}" dt="2023-04-20T16:31:41.865" v="203" actId="478"/>
          <ac:spMkLst>
            <pc:docMk/>
            <pc:sldMk cId="1157719442" sldId="275"/>
            <ac:spMk id="10" creationId="{00FFFF3E-B1AE-4BE4-165F-B80AC2E9C52E}"/>
          </ac:spMkLst>
        </pc:spChg>
        <pc:spChg chg="del mod">
          <ac:chgData name="Dhruv Bhatnagar" userId="d3ce6c2664132320" providerId="LiveId" clId="{84C4CC69-7288-4891-9C4F-C7C5AA4E3CF0}" dt="2023-04-20T16:24:49.675" v="8" actId="26606"/>
          <ac:spMkLst>
            <pc:docMk/>
            <pc:sldMk cId="1157719442" sldId="275"/>
            <ac:spMk id="11" creationId="{B42B319B-99E8-0F89-3F6D-1F1F53CE4316}"/>
          </ac:spMkLst>
        </pc:spChg>
        <pc:spChg chg="add">
          <ac:chgData name="Dhruv Bhatnagar" userId="d3ce6c2664132320" providerId="LiveId" clId="{84C4CC69-7288-4891-9C4F-C7C5AA4E3CF0}" dt="2023-04-20T16:24:49.675" v="8" actId="26606"/>
          <ac:spMkLst>
            <pc:docMk/>
            <pc:sldMk cId="1157719442" sldId="275"/>
            <ac:spMk id="17" creationId="{F68B2C62-7648-4430-90D5-AE0F252AF113}"/>
          </ac:spMkLst>
        </pc:spChg>
        <pc:grpChg chg="add mod">
          <ac:chgData name="Dhruv Bhatnagar" userId="d3ce6c2664132320" providerId="LiveId" clId="{84C4CC69-7288-4891-9C4F-C7C5AA4E3CF0}" dt="2023-04-20T16:34:36.472" v="231" actId="164"/>
          <ac:grpSpMkLst>
            <pc:docMk/>
            <pc:sldMk cId="1157719442" sldId="275"/>
            <ac:grpSpMk id="12" creationId="{2BBC4CDB-AA75-4129-3790-86D0A87B3FB3}"/>
          </ac:grpSpMkLst>
        </pc:grpChg>
        <pc:graphicFrameChg chg="add del mod modGraphic">
          <ac:chgData name="Dhruv Bhatnagar" userId="d3ce6c2664132320" providerId="LiveId" clId="{84C4CC69-7288-4891-9C4F-C7C5AA4E3CF0}" dt="2023-04-20T18:15:20.110" v="915" actId="113"/>
          <ac:graphicFrameMkLst>
            <pc:docMk/>
            <pc:sldMk cId="1157719442" sldId="275"/>
            <ac:graphicFrameMk id="13" creationId="{F5459B86-2708-25DA-E809-4AB1714F3234}"/>
          </ac:graphicFrameMkLst>
        </pc:graphicFrameChg>
        <pc:cxnChg chg="add del mod">
          <ac:chgData name="Dhruv Bhatnagar" userId="d3ce6c2664132320" providerId="LiveId" clId="{84C4CC69-7288-4891-9C4F-C7C5AA4E3CF0}" dt="2023-04-20T16:29:08.151" v="165" actId="478"/>
          <ac:cxnSpMkLst>
            <pc:docMk/>
            <pc:sldMk cId="1157719442" sldId="275"/>
            <ac:cxnSpMk id="5" creationId="{F76F7BF9-6379-2E8E-C57A-3675350D8724}"/>
          </ac:cxnSpMkLst>
        </pc:cxnChg>
        <pc:cxnChg chg="add">
          <ac:chgData name="Dhruv Bhatnagar" userId="d3ce6c2664132320" providerId="LiveId" clId="{84C4CC69-7288-4891-9C4F-C7C5AA4E3CF0}" dt="2023-04-20T16:24:49.675" v="8" actId="26606"/>
          <ac:cxnSpMkLst>
            <pc:docMk/>
            <pc:sldMk cId="1157719442" sldId="275"/>
            <ac:cxnSpMk id="19" creationId="{AAD0195E-7F27-4D06-9427-0C121D721A14}"/>
          </ac:cxnSpMkLst>
        </pc:cxnChg>
        <pc:cxnChg chg="add">
          <ac:chgData name="Dhruv Bhatnagar" userId="d3ce6c2664132320" providerId="LiveId" clId="{84C4CC69-7288-4891-9C4F-C7C5AA4E3CF0}" dt="2023-04-20T16:24:49.675" v="8" actId="26606"/>
          <ac:cxnSpMkLst>
            <pc:docMk/>
            <pc:sldMk cId="1157719442" sldId="275"/>
            <ac:cxnSpMk id="21" creationId="{9D74C2FC-3228-4FC1-B97B-87AD35508D91}"/>
          </ac:cxnSpMkLst>
        </pc:cxnChg>
      </pc:sldChg>
      <pc:sldChg chg="modSp ord">
        <pc:chgData name="Dhruv Bhatnagar" userId="d3ce6c2664132320" providerId="LiveId" clId="{84C4CC69-7288-4891-9C4F-C7C5AA4E3CF0}" dt="2023-04-20T18:10:39.645" v="911"/>
        <pc:sldMkLst>
          <pc:docMk/>
          <pc:sldMk cId="2655422178" sldId="276"/>
        </pc:sldMkLst>
        <pc:spChg chg="mod">
          <ac:chgData name="Dhruv Bhatnagar" userId="d3ce6c2664132320" providerId="LiveId" clId="{84C4CC69-7288-4891-9C4F-C7C5AA4E3CF0}" dt="2023-04-20T16:24:19.985" v="7"/>
          <ac:spMkLst>
            <pc:docMk/>
            <pc:sldMk cId="2655422178" sldId="276"/>
            <ac:spMk id="9" creationId="{B4F3CBD5-5980-4D26-6E0F-DC75C0F2A4B1}"/>
          </ac:spMkLst>
        </pc:spChg>
      </pc:sldChg>
      <pc:sldChg chg="addSp delSp modSp mod">
        <pc:chgData name="Dhruv Bhatnagar" userId="d3ce6c2664132320" providerId="LiveId" clId="{84C4CC69-7288-4891-9C4F-C7C5AA4E3CF0}" dt="2023-04-20T18:34:44.403" v="1411" actId="20577"/>
        <pc:sldMkLst>
          <pc:docMk/>
          <pc:sldMk cId="174986968" sldId="277"/>
        </pc:sldMkLst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3" creationId="{0EBE6FEA-845F-893A-B00E-663AE88C85EA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4" creationId="{17E1092C-8E07-09AE-FE9E-8664E28A3F3D}"/>
          </ac:spMkLst>
        </pc:spChg>
        <pc:spChg chg="add del">
          <ac:chgData name="Dhruv Bhatnagar" userId="d3ce6c2664132320" providerId="LiveId" clId="{84C4CC69-7288-4891-9C4F-C7C5AA4E3CF0}" dt="2023-04-20T17:44:51.879" v="818" actId="26606"/>
          <ac:spMkLst>
            <pc:docMk/>
            <pc:sldMk cId="174986968" sldId="277"/>
            <ac:spMk id="5" creationId="{34DF2881-5C14-E209-835F-A3DD4CBB65ED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7" creationId="{38E6EB90-3C93-8A3A-E058-3A85B4631CE1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8" creationId="{49C79E2C-6C77-E7F9-8501-DBEB2F9BE7BA}"/>
          </ac:spMkLst>
        </pc:spChg>
        <pc:spChg chg="mod">
          <ac:chgData name="Dhruv Bhatnagar" userId="d3ce6c2664132320" providerId="LiveId" clId="{84C4CC69-7288-4891-9C4F-C7C5AA4E3CF0}" dt="2023-04-20T18:34:44.403" v="1411" actId="20577"/>
          <ac:spMkLst>
            <pc:docMk/>
            <pc:sldMk cId="174986968" sldId="277"/>
            <ac:spMk id="10" creationId="{CD03F365-7E84-53FB-0982-ABD003793551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12" creationId="{C189FBC1-F891-37D7-BAE7-A2C441D24A51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14" creationId="{6DC20FB3-C2D7-D03F-ECFE-743A4D8E8159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15" creationId="{8114C80A-D85D-14B2-22C3-9FE8CAAFB788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16" creationId="{B4390E08-634C-2B21-C563-B614D67047C6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17" creationId="{0C276B60-D960-A197-9588-6C5A37D062B5}"/>
          </ac:spMkLst>
        </pc:spChg>
        <pc:spChg chg="mod">
          <ac:chgData name="Dhruv Bhatnagar" userId="d3ce6c2664132320" providerId="LiveId" clId="{84C4CC69-7288-4891-9C4F-C7C5AA4E3CF0}" dt="2023-04-20T18:32:39.966" v="1401" actId="14100"/>
          <ac:spMkLst>
            <pc:docMk/>
            <pc:sldMk cId="174986968" sldId="277"/>
            <ac:spMk id="19" creationId="{05B43655-8CA8-17A0-CBCC-F436D1AB26CE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20" creationId="{1BE3BF3C-4476-8BDF-5D23-D907A94CCB70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21" creationId="{503520F2-5E7E-0843-A1C3-7454856052D5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22" creationId="{4191E7CB-605A-C9E3-D3AF-D41F3208E261}"/>
          </ac:spMkLst>
        </pc:spChg>
        <pc:spChg chg="mod">
          <ac:chgData name="Dhruv Bhatnagar" userId="d3ce6c2664132320" providerId="LiveId" clId="{84C4CC69-7288-4891-9C4F-C7C5AA4E3CF0}" dt="2023-04-20T18:32:27.790" v="1399" actId="113"/>
          <ac:spMkLst>
            <pc:docMk/>
            <pc:sldMk cId="174986968" sldId="277"/>
            <ac:spMk id="23" creationId="{CA295718-0904-BA76-9F2A-AC7D954A8586}"/>
          </ac:spMkLst>
        </pc:spChg>
        <pc:spChg chg="mod">
          <ac:chgData name="Dhruv Bhatnagar" userId="d3ce6c2664132320" providerId="LiveId" clId="{84C4CC69-7288-4891-9C4F-C7C5AA4E3CF0}" dt="2023-04-20T18:32:34.310" v="1400" actId="113"/>
          <ac:spMkLst>
            <pc:docMk/>
            <pc:sldMk cId="174986968" sldId="277"/>
            <ac:spMk id="24" creationId="{84DE4D90-24AB-D2B8-08ED-3255CC903B39}"/>
          </ac:spMkLst>
        </pc:spChg>
        <pc:spChg chg="mod">
          <ac:chgData name="Dhruv Bhatnagar" userId="d3ce6c2664132320" providerId="LiveId" clId="{84C4CC69-7288-4891-9C4F-C7C5AA4E3CF0}" dt="2023-04-20T18:32:34.310" v="1400" actId="113"/>
          <ac:spMkLst>
            <pc:docMk/>
            <pc:sldMk cId="174986968" sldId="277"/>
            <ac:spMk id="25" creationId="{32F19DAE-C41F-7A5C-0204-D258D48C033F}"/>
          </ac:spMkLst>
        </pc:spChg>
        <pc:spChg chg="mod">
          <ac:chgData name="Dhruv Bhatnagar" userId="d3ce6c2664132320" providerId="LiveId" clId="{84C4CC69-7288-4891-9C4F-C7C5AA4E3CF0}" dt="2023-04-20T18:32:34.310" v="1400" actId="113"/>
          <ac:spMkLst>
            <pc:docMk/>
            <pc:sldMk cId="174986968" sldId="277"/>
            <ac:spMk id="27" creationId="{59DFB0F4-E4E6-A22A-46C7-F17EE959DDB0}"/>
          </ac:spMkLst>
        </pc:spChg>
        <pc:spChg chg="mod">
          <ac:chgData name="Dhruv Bhatnagar" userId="d3ce6c2664132320" providerId="LiveId" clId="{84C4CC69-7288-4891-9C4F-C7C5AA4E3CF0}" dt="2023-04-20T18:32:34.310" v="1400" actId="113"/>
          <ac:spMkLst>
            <pc:docMk/>
            <pc:sldMk cId="174986968" sldId="277"/>
            <ac:spMk id="28" creationId="{90BDEFD4-0E20-60D2-70BE-3C80F973EFB3}"/>
          </ac:spMkLst>
        </pc:spChg>
        <pc:spChg chg="mod">
          <ac:chgData name="Dhruv Bhatnagar" userId="d3ce6c2664132320" providerId="LiveId" clId="{84C4CC69-7288-4891-9C4F-C7C5AA4E3CF0}" dt="2023-04-20T18:32:34.310" v="1400" actId="113"/>
          <ac:spMkLst>
            <pc:docMk/>
            <pc:sldMk cId="174986968" sldId="277"/>
            <ac:spMk id="29" creationId="{979C831E-8AC5-3B21-C539-8A32E0283524}"/>
          </ac:spMkLst>
        </pc:spChg>
        <pc:graphicFrameChg chg="add del">
          <ac:chgData name="Dhruv Bhatnagar" userId="d3ce6c2664132320" providerId="LiveId" clId="{84C4CC69-7288-4891-9C4F-C7C5AA4E3CF0}" dt="2023-04-20T17:42:57.495" v="751" actId="26606"/>
          <ac:graphicFrameMkLst>
            <pc:docMk/>
            <pc:sldMk cId="174986968" sldId="277"/>
            <ac:graphicFrameMk id="31" creationId="{96ADF1CD-E417-0E9A-E18F-D80C2D067020}"/>
          </ac:graphicFrameMkLst>
        </pc:graphicFrameChg>
        <pc:graphicFrameChg chg="add mod">
          <ac:chgData name="Dhruv Bhatnagar" userId="d3ce6c2664132320" providerId="LiveId" clId="{84C4CC69-7288-4891-9C4F-C7C5AA4E3CF0}" dt="2023-04-20T18:17:43.117" v="970"/>
          <ac:graphicFrameMkLst>
            <pc:docMk/>
            <pc:sldMk cId="174986968" sldId="277"/>
            <ac:graphicFrameMk id="32" creationId="{D628F8DE-916B-4980-5F7A-D7C9ACA56EBE}"/>
          </ac:graphicFrameMkLst>
        </pc:graphicFrameChg>
        <pc:graphicFrameChg chg="add del">
          <ac:chgData name="Dhruv Bhatnagar" userId="d3ce6c2664132320" providerId="LiveId" clId="{84C4CC69-7288-4891-9C4F-C7C5AA4E3CF0}" dt="2023-04-20T17:43:01.141" v="753" actId="26606"/>
          <ac:graphicFrameMkLst>
            <pc:docMk/>
            <pc:sldMk cId="174986968" sldId="277"/>
            <ac:graphicFrameMk id="33" creationId="{6B925B76-3B90-3A19-2728-AF1271ED2003}"/>
          </ac:graphicFrameMkLst>
        </pc:graphicFrameChg>
        <pc:graphicFrameChg chg="add del">
          <ac:chgData name="Dhruv Bhatnagar" userId="d3ce6c2664132320" providerId="LiveId" clId="{84C4CC69-7288-4891-9C4F-C7C5AA4E3CF0}" dt="2023-04-20T17:43:10.767" v="755" actId="26606"/>
          <ac:graphicFrameMkLst>
            <pc:docMk/>
            <pc:sldMk cId="174986968" sldId="277"/>
            <ac:graphicFrameMk id="35" creationId="{96ADF1CD-E417-0E9A-E18F-D80C2D067020}"/>
          </ac:graphicFrameMkLst>
        </pc:graphicFrameChg>
      </pc:sldChg>
      <pc:sldChg chg="addSp delSp modSp mod ord setBg">
        <pc:chgData name="Dhruv Bhatnagar" userId="d3ce6c2664132320" providerId="LiveId" clId="{84C4CC69-7288-4891-9C4F-C7C5AA4E3CF0}" dt="2023-04-20T18:34:07.396" v="1406" actId="113"/>
        <pc:sldMkLst>
          <pc:docMk/>
          <pc:sldMk cId="2270266135" sldId="278"/>
        </pc:sldMkLst>
        <pc:spChg chg="add del mod ord">
          <ac:chgData name="Dhruv Bhatnagar" userId="d3ce6c2664132320" providerId="LiveId" clId="{84C4CC69-7288-4891-9C4F-C7C5AA4E3CF0}" dt="2023-04-20T18:29:35.147" v="1385" actId="26606"/>
          <ac:spMkLst>
            <pc:docMk/>
            <pc:sldMk cId="2270266135" sldId="278"/>
            <ac:spMk id="2" creationId="{6FB612EE-C982-92D2-3BEB-FCA5D756BFDC}"/>
          </ac:spMkLst>
        </pc:spChg>
        <pc:spChg chg="mod">
          <ac:chgData name="Dhruv Bhatnagar" userId="d3ce6c2664132320" providerId="LiveId" clId="{84C4CC69-7288-4891-9C4F-C7C5AA4E3CF0}" dt="2023-04-20T18:30:37.832" v="1394" actId="26606"/>
          <ac:spMkLst>
            <pc:docMk/>
            <pc:sldMk cId="2270266135" sldId="278"/>
            <ac:spMk id="6" creationId="{534BF635-0AED-1C94-380C-572EBA67082A}"/>
          </ac:spMkLst>
        </pc:spChg>
        <pc:spChg chg="add del">
          <ac:chgData name="Dhruv Bhatnagar" userId="d3ce6c2664132320" providerId="LiveId" clId="{84C4CC69-7288-4891-9C4F-C7C5AA4E3CF0}" dt="2023-04-20T18:27:51.449" v="1366" actId="26606"/>
          <ac:spMkLst>
            <pc:docMk/>
            <pc:sldMk cId="2270266135" sldId="278"/>
            <ac:spMk id="11" creationId="{660EB578-C970-4186-B93C-45851BBC6E34}"/>
          </ac:spMkLst>
        </pc:spChg>
        <pc:spChg chg="add del">
          <ac:chgData name="Dhruv Bhatnagar" userId="d3ce6c2664132320" providerId="LiveId" clId="{84C4CC69-7288-4891-9C4F-C7C5AA4E3CF0}" dt="2023-04-20T17:14:01.371" v="269" actId="26606"/>
          <ac:spMkLst>
            <pc:docMk/>
            <pc:sldMk cId="2270266135" sldId="278"/>
            <ac:spMk id="16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7:14:01.371" v="269" actId="26606"/>
          <ac:spMkLst>
            <pc:docMk/>
            <pc:sldMk cId="2270266135" sldId="278"/>
            <ac:spMk id="18" creationId="{19604516-F583-413C-8C0B-E7944F332B5A}"/>
          </ac:spMkLst>
        </pc:spChg>
        <pc:spChg chg="add del">
          <ac:chgData name="Dhruv Bhatnagar" userId="d3ce6c2664132320" providerId="LiveId" clId="{84C4CC69-7288-4891-9C4F-C7C5AA4E3CF0}" dt="2023-04-20T17:14:04.030" v="271" actId="26606"/>
          <ac:spMkLst>
            <pc:docMk/>
            <pc:sldMk cId="2270266135" sldId="278"/>
            <ac:spMk id="24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8:27:57.191" v="1368" actId="26606"/>
          <ac:spMkLst>
            <pc:docMk/>
            <pc:sldMk cId="2270266135" sldId="278"/>
            <ac:spMk id="27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7:14:17.595" v="273" actId="26606"/>
          <ac:spMkLst>
            <pc:docMk/>
            <pc:sldMk cId="2270266135" sldId="278"/>
            <ac:spMk id="30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7:14:17.595" v="273" actId="26606"/>
          <ac:spMkLst>
            <pc:docMk/>
            <pc:sldMk cId="2270266135" sldId="278"/>
            <ac:spMk id="31" creationId="{19604516-F583-413C-8C0B-E7944F332B5A}"/>
          </ac:spMkLst>
        </pc:spChg>
        <pc:spChg chg="add del">
          <ac:chgData name="Dhruv Bhatnagar" userId="d3ce6c2664132320" providerId="LiveId" clId="{84C4CC69-7288-4891-9C4F-C7C5AA4E3CF0}" dt="2023-04-20T18:28:00.064" v="1370" actId="26606"/>
          <ac:spMkLst>
            <pc:docMk/>
            <pc:sldMk cId="2270266135" sldId="278"/>
            <ac:spMk id="40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8:30:37.832" v="1394" actId="26606"/>
          <ac:spMkLst>
            <pc:docMk/>
            <pc:sldMk cId="2270266135" sldId="278"/>
            <ac:spMk id="53" creationId="{F68B2C62-7648-4430-90D5-AE0F252AF113}"/>
          </ac:spMkLst>
        </pc:spChg>
        <pc:graphicFrameChg chg="add del">
          <ac:chgData name="Dhruv Bhatnagar" userId="d3ce6c2664132320" providerId="LiveId" clId="{84C4CC69-7288-4891-9C4F-C7C5AA4E3CF0}" dt="2023-04-20T17:14:01.371" v="269" actId="26606"/>
          <ac:graphicFrameMkLst>
            <pc:docMk/>
            <pc:sldMk cId="2270266135" sldId="278"/>
            <ac:graphicFrameMk id="8" creationId="{E8459490-EB66-5B1F-B716-A58929670197}"/>
          </ac:graphicFrameMkLst>
        </pc:graphicFrameChg>
        <pc:graphicFrameChg chg="add del">
          <ac:chgData name="Dhruv Bhatnagar" userId="d3ce6c2664132320" providerId="LiveId" clId="{84C4CC69-7288-4891-9C4F-C7C5AA4E3CF0}" dt="2023-04-20T17:14:04.030" v="271" actId="26606"/>
          <ac:graphicFrameMkLst>
            <pc:docMk/>
            <pc:sldMk cId="2270266135" sldId="278"/>
            <ac:graphicFrameMk id="26" creationId="{91F7DCFD-332D-34E0-BF88-8F148ED8CD73}"/>
          </ac:graphicFrameMkLst>
        </pc:graphicFrameChg>
        <pc:graphicFrameChg chg="add del">
          <ac:chgData name="Dhruv Bhatnagar" userId="d3ce6c2664132320" providerId="LiveId" clId="{84C4CC69-7288-4891-9C4F-C7C5AA4E3CF0}" dt="2023-04-20T17:14:17.595" v="273" actId="26606"/>
          <ac:graphicFrameMkLst>
            <pc:docMk/>
            <pc:sldMk cId="2270266135" sldId="278"/>
            <ac:graphicFrameMk id="33" creationId="{E8459490-EB66-5B1F-B716-A58929670197}"/>
          </ac:graphicFrameMkLst>
        </pc:graphicFrameChg>
        <pc:graphicFrameChg chg="add del mod">
          <ac:chgData name="Dhruv Bhatnagar" userId="d3ce6c2664132320" providerId="LiveId" clId="{84C4CC69-7288-4891-9C4F-C7C5AA4E3CF0}" dt="2023-04-20T17:15:31.304" v="279" actId="26606"/>
          <ac:graphicFrameMkLst>
            <pc:docMk/>
            <pc:sldMk cId="2270266135" sldId="278"/>
            <ac:graphicFrameMk id="35" creationId="{A16F8075-C548-B9D8-3D48-4F46AEA48463}"/>
          </ac:graphicFrameMkLst>
        </pc:graphicFrameChg>
        <pc:graphicFrameChg chg="add del">
          <ac:chgData name="Dhruv Bhatnagar" userId="d3ce6c2664132320" providerId="LiveId" clId="{84C4CC69-7288-4891-9C4F-C7C5AA4E3CF0}" dt="2023-04-20T18:27:57.191" v="1368" actId="26606"/>
          <ac:graphicFrameMkLst>
            <pc:docMk/>
            <pc:sldMk cId="2270266135" sldId="278"/>
            <ac:graphicFrameMk id="36" creationId="{4400E2CC-0AA2-7CAF-3AE7-B9376EA2E1E3}"/>
          </ac:graphicFrameMkLst>
        </pc:graphicFrameChg>
        <pc:graphicFrameChg chg="add del">
          <ac:chgData name="Dhruv Bhatnagar" userId="d3ce6c2664132320" providerId="LiveId" clId="{84C4CC69-7288-4891-9C4F-C7C5AA4E3CF0}" dt="2023-04-20T18:29:35.116" v="1384" actId="26606"/>
          <ac:graphicFrameMkLst>
            <pc:docMk/>
            <pc:sldMk cId="2270266135" sldId="278"/>
            <ac:graphicFrameMk id="37" creationId="{2E5E6960-BBB1-FD05-3E6D-98BD012DA292}"/>
          </ac:graphicFrameMkLst>
        </pc:graphicFrameChg>
        <pc:graphicFrameChg chg="add del">
          <ac:chgData name="Dhruv Bhatnagar" userId="d3ce6c2664132320" providerId="LiveId" clId="{84C4CC69-7288-4891-9C4F-C7C5AA4E3CF0}" dt="2023-04-20T18:28:00.064" v="1370" actId="26606"/>
          <ac:graphicFrameMkLst>
            <pc:docMk/>
            <pc:sldMk cId="2270266135" sldId="278"/>
            <ac:graphicFrameMk id="43" creationId="{172C01F5-54B9-B67C-53A1-08A64D4B8B3B}"/>
          </ac:graphicFrameMkLst>
        </pc:graphicFrameChg>
        <pc:graphicFrameChg chg="add mod modGraphic">
          <ac:chgData name="Dhruv Bhatnagar" userId="d3ce6c2664132320" providerId="LiveId" clId="{84C4CC69-7288-4891-9C4F-C7C5AA4E3CF0}" dt="2023-04-20T18:34:07.396" v="1406" actId="113"/>
          <ac:graphicFrameMkLst>
            <pc:docMk/>
            <pc:sldMk cId="2270266135" sldId="278"/>
            <ac:graphicFrameMk id="44" creationId="{843CC93A-ABC2-3A6A-4756-F007DEC60752}"/>
          </ac:graphicFrameMkLst>
        </pc:graphicFrameChg>
        <pc:graphicFrameChg chg="add del">
          <ac:chgData name="Dhruv Bhatnagar" userId="d3ce6c2664132320" providerId="LiveId" clId="{84C4CC69-7288-4891-9C4F-C7C5AA4E3CF0}" dt="2023-04-20T18:28:08.825" v="1372" actId="26606"/>
          <ac:graphicFrameMkLst>
            <pc:docMk/>
            <pc:sldMk cId="2270266135" sldId="278"/>
            <ac:graphicFrameMk id="45" creationId="{BA556F3A-73E6-1050-36EB-604453FB48BB}"/>
          </ac:graphicFrameMkLst>
        </pc:graphicFrameChg>
        <pc:graphicFrameChg chg="add del">
          <ac:chgData name="Dhruv Bhatnagar" userId="d3ce6c2664132320" providerId="LiveId" clId="{84C4CC69-7288-4891-9C4F-C7C5AA4E3CF0}" dt="2023-04-20T18:28:13.977" v="1374" actId="26606"/>
          <ac:graphicFrameMkLst>
            <pc:docMk/>
            <pc:sldMk cId="2270266135" sldId="278"/>
            <ac:graphicFrameMk id="47" creationId="{AAE902ED-C9C8-D1CC-A77F-A13E8D6E772D}"/>
          </ac:graphicFrameMkLst>
        </pc:graphicFrameChg>
        <pc:graphicFrameChg chg="add del">
          <ac:chgData name="Dhruv Bhatnagar" userId="d3ce6c2664132320" providerId="LiveId" clId="{84C4CC69-7288-4891-9C4F-C7C5AA4E3CF0}" dt="2023-04-20T18:28:16.732" v="1376" actId="26606"/>
          <ac:graphicFrameMkLst>
            <pc:docMk/>
            <pc:sldMk cId="2270266135" sldId="278"/>
            <ac:graphicFrameMk id="49" creationId="{366428B8-3EE0-6209-A390-A80AFE79D9FF}"/>
          </ac:graphicFrameMkLst>
        </pc:graphicFrameChg>
        <pc:picChg chg="add del">
          <ac:chgData name="Dhruv Bhatnagar" userId="d3ce6c2664132320" providerId="LiveId" clId="{84C4CC69-7288-4891-9C4F-C7C5AA4E3CF0}" dt="2023-04-20T18:27:51.449" v="1366" actId="26606"/>
          <ac:picMkLst>
            <pc:docMk/>
            <pc:sldMk cId="2270266135" sldId="278"/>
            <ac:picMk id="13" creationId="{6CF58BC4-5179-3EA5-55F7-0BF7B5039E4F}"/>
          </ac:picMkLst>
        </pc:picChg>
        <pc:cxnChg chg="add del">
          <ac:chgData name="Dhruv Bhatnagar" userId="d3ce6c2664132320" providerId="LiveId" clId="{84C4CC69-7288-4891-9C4F-C7C5AA4E3CF0}" dt="2023-04-20T18:27:51.449" v="1366" actId="26606"/>
          <ac:cxnSpMkLst>
            <pc:docMk/>
            <pc:sldMk cId="2270266135" sldId="278"/>
            <ac:cxnSpMk id="9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8:27:51.449" v="1366" actId="26606"/>
          <ac:cxnSpMkLst>
            <pc:docMk/>
            <pc:sldMk cId="2270266135" sldId="278"/>
            <ac:cxnSpMk id="10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7:14:01.371" v="269" actId="26606"/>
          <ac:cxnSpMkLst>
            <pc:docMk/>
            <pc:sldMk cId="2270266135" sldId="278"/>
            <ac:cxnSpMk id="12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7:14:01.371" v="269" actId="26606"/>
          <ac:cxnSpMkLst>
            <pc:docMk/>
            <pc:sldMk cId="2270266135" sldId="278"/>
            <ac:cxnSpMk id="14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8:27:51.449" v="1366" actId="26606"/>
          <ac:cxnSpMkLst>
            <pc:docMk/>
            <pc:sldMk cId="2270266135" sldId="278"/>
            <ac:cxnSpMk id="15" creationId="{CDF57B02-07BB-407B-BB36-06D9C64A673E}"/>
          </ac:cxnSpMkLst>
        </pc:cxnChg>
        <pc:cxnChg chg="add del">
          <ac:chgData name="Dhruv Bhatnagar" userId="d3ce6c2664132320" providerId="LiveId" clId="{84C4CC69-7288-4891-9C4F-C7C5AA4E3CF0}" dt="2023-04-20T18:27:51.449" v="1366" actId="26606"/>
          <ac:cxnSpMkLst>
            <pc:docMk/>
            <pc:sldMk cId="2270266135" sldId="278"/>
            <ac:cxnSpMk id="17" creationId="{C6855964-C920-48EB-8804-74291211C8A9}"/>
          </ac:cxnSpMkLst>
        </pc:cxnChg>
        <pc:cxnChg chg="add del">
          <ac:chgData name="Dhruv Bhatnagar" userId="d3ce6c2664132320" providerId="LiveId" clId="{84C4CC69-7288-4891-9C4F-C7C5AA4E3CF0}" dt="2023-04-20T18:27:57.191" v="1368" actId="26606"/>
          <ac:cxnSpMkLst>
            <pc:docMk/>
            <pc:sldMk cId="2270266135" sldId="278"/>
            <ac:cxnSpMk id="19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7:14:01.371" v="269" actId="26606"/>
          <ac:cxnSpMkLst>
            <pc:docMk/>
            <pc:sldMk cId="2270266135" sldId="278"/>
            <ac:cxnSpMk id="20" creationId="{4BFD5B9F-5FB6-467D-83D5-DF82F1907354}"/>
          </ac:cxnSpMkLst>
        </pc:cxnChg>
        <pc:cxnChg chg="add del">
          <ac:chgData name="Dhruv Bhatnagar" userId="d3ce6c2664132320" providerId="LiveId" clId="{84C4CC69-7288-4891-9C4F-C7C5AA4E3CF0}" dt="2023-04-20T18:27:57.191" v="1368" actId="26606"/>
          <ac:cxnSpMkLst>
            <pc:docMk/>
            <pc:sldMk cId="2270266135" sldId="278"/>
            <ac:cxnSpMk id="21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7:14:04.030" v="271" actId="26606"/>
          <ac:cxnSpMkLst>
            <pc:docMk/>
            <pc:sldMk cId="2270266135" sldId="278"/>
            <ac:cxnSpMk id="22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7:14:04.030" v="271" actId="26606"/>
          <ac:cxnSpMkLst>
            <pc:docMk/>
            <pc:sldMk cId="2270266135" sldId="278"/>
            <ac:cxnSpMk id="23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7:14:04.030" v="271" actId="26606"/>
          <ac:cxnSpMkLst>
            <pc:docMk/>
            <pc:sldMk cId="2270266135" sldId="278"/>
            <ac:cxnSpMk id="25" creationId="{9BB96FAB-CCBF-4D1E-9D0D-B038ACC29BD0}"/>
          </ac:cxnSpMkLst>
        </pc:cxnChg>
        <pc:cxnChg chg="add del">
          <ac:chgData name="Dhruv Bhatnagar" userId="d3ce6c2664132320" providerId="LiveId" clId="{84C4CC69-7288-4891-9C4F-C7C5AA4E3CF0}" dt="2023-04-20T17:14:17.595" v="273" actId="26606"/>
          <ac:cxnSpMkLst>
            <pc:docMk/>
            <pc:sldMk cId="2270266135" sldId="278"/>
            <ac:cxnSpMk id="28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7:14:17.595" v="273" actId="26606"/>
          <ac:cxnSpMkLst>
            <pc:docMk/>
            <pc:sldMk cId="2270266135" sldId="278"/>
            <ac:cxnSpMk id="29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7:14:17.595" v="273" actId="26606"/>
          <ac:cxnSpMkLst>
            <pc:docMk/>
            <pc:sldMk cId="2270266135" sldId="278"/>
            <ac:cxnSpMk id="32" creationId="{4BFD5B9F-5FB6-467D-83D5-DF82F1907354}"/>
          </ac:cxnSpMkLst>
        </pc:cxnChg>
        <pc:cxnChg chg="add del">
          <ac:chgData name="Dhruv Bhatnagar" userId="d3ce6c2664132320" providerId="LiveId" clId="{84C4CC69-7288-4891-9C4F-C7C5AA4E3CF0}" dt="2023-04-20T18:27:57.191" v="1368" actId="26606"/>
          <ac:cxnSpMkLst>
            <pc:docMk/>
            <pc:sldMk cId="2270266135" sldId="278"/>
            <ac:cxnSpMk id="34" creationId="{4BFD5B9F-5FB6-467D-83D5-DF82F1907354}"/>
          </ac:cxnSpMkLst>
        </pc:cxnChg>
        <pc:cxnChg chg="add del">
          <ac:chgData name="Dhruv Bhatnagar" userId="d3ce6c2664132320" providerId="LiveId" clId="{84C4CC69-7288-4891-9C4F-C7C5AA4E3CF0}" dt="2023-04-20T18:28:00.064" v="1370" actId="26606"/>
          <ac:cxnSpMkLst>
            <pc:docMk/>
            <pc:sldMk cId="2270266135" sldId="278"/>
            <ac:cxnSpMk id="38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8:28:00.064" v="1370" actId="26606"/>
          <ac:cxnSpMkLst>
            <pc:docMk/>
            <pc:sldMk cId="2270266135" sldId="278"/>
            <ac:cxnSpMk id="39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8:28:00.064" v="1370" actId="26606"/>
          <ac:cxnSpMkLst>
            <pc:docMk/>
            <pc:sldMk cId="2270266135" sldId="278"/>
            <ac:cxnSpMk id="41" creationId="{AAD0195E-7F27-4D06-9427-0C121D721A14}"/>
          </ac:cxnSpMkLst>
        </pc:cxnChg>
        <pc:cxnChg chg="add del">
          <ac:chgData name="Dhruv Bhatnagar" userId="d3ce6c2664132320" providerId="LiveId" clId="{84C4CC69-7288-4891-9C4F-C7C5AA4E3CF0}" dt="2023-04-20T18:28:00.064" v="1370" actId="26606"/>
          <ac:cxnSpMkLst>
            <pc:docMk/>
            <pc:sldMk cId="2270266135" sldId="278"/>
            <ac:cxnSpMk id="42" creationId="{9D74C2FC-3228-4FC1-B97B-87AD35508D91}"/>
          </ac:cxnSpMkLst>
        </pc:cxnChg>
        <pc:cxnChg chg="add del">
          <ac:chgData name="Dhruv Bhatnagar" userId="d3ce6c2664132320" providerId="LiveId" clId="{84C4CC69-7288-4891-9C4F-C7C5AA4E3CF0}" dt="2023-04-20T18:30:37.832" v="1394" actId="26606"/>
          <ac:cxnSpMkLst>
            <pc:docMk/>
            <pc:sldMk cId="2270266135" sldId="278"/>
            <ac:cxnSpMk id="46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8:30:37.832" v="1394" actId="26606"/>
          <ac:cxnSpMkLst>
            <pc:docMk/>
            <pc:sldMk cId="2270266135" sldId="278"/>
            <ac:cxnSpMk id="51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8:30:37.832" v="1394" actId="26606"/>
          <ac:cxnSpMkLst>
            <pc:docMk/>
            <pc:sldMk cId="2270266135" sldId="278"/>
            <ac:cxnSpMk id="55" creationId="{B75B4F83-6FDB-4998-8E11-31CE6E7040B7}"/>
          </ac:cxnSpMkLst>
        </pc:cxnChg>
        <pc:cxnChg chg="add del">
          <ac:chgData name="Dhruv Bhatnagar" userId="d3ce6c2664132320" providerId="LiveId" clId="{84C4CC69-7288-4891-9C4F-C7C5AA4E3CF0}" dt="2023-04-20T18:30:37.832" v="1394" actId="26606"/>
          <ac:cxnSpMkLst>
            <pc:docMk/>
            <pc:sldMk cId="2270266135" sldId="278"/>
            <ac:cxnSpMk id="57" creationId="{B0794B99-5B9D-4B94-9505-1EDED76CD61F}"/>
          </ac:cxnSpMkLst>
        </pc:cxnChg>
      </pc:sldChg>
      <pc:sldChg chg="modSp add mod">
        <pc:chgData name="Dhruv Bhatnagar" userId="d3ce6c2664132320" providerId="LiveId" clId="{84C4CC69-7288-4891-9C4F-C7C5AA4E3CF0}" dt="2023-04-20T18:26:43.634" v="1364" actId="20577"/>
        <pc:sldMkLst>
          <pc:docMk/>
          <pc:sldMk cId="1332957594" sldId="279"/>
        </pc:sldMkLst>
        <pc:spChg chg="mod">
          <ac:chgData name="Dhruv Bhatnagar" userId="d3ce6c2664132320" providerId="LiveId" clId="{84C4CC69-7288-4891-9C4F-C7C5AA4E3CF0}" dt="2023-04-20T18:26:43.634" v="1364" actId="20577"/>
          <ac:spMkLst>
            <pc:docMk/>
            <pc:sldMk cId="1332957594" sldId="279"/>
            <ac:spMk id="2" creationId="{6FB612EE-C982-92D2-3BEB-FCA5D756BFDC}"/>
          </ac:spMkLst>
        </pc:spChg>
        <pc:spChg chg="mod">
          <ac:chgData name="Dhruv Bhatnagar" userId="d3ce6c2664132320" providerId="LiveId" clId="{84C4CC69-7288-4891-9C4F-C7C5AA4E3CF0}" dt="2023-04-20T17:24:07.364" v="579" actId="20577"/>
          <ac:spMkLst>
            <pc:docMk/>
            <pc:sldMk cId="1332957594" sldId="279"/>
            <ac:spMk id="6" creationId="{534BF635-0AED-1C94-380C-572EBA67082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jolly-desert-01b5c5610.3.azurestaticapps.net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jolly-desert-01b5c5610.3.azurestaticapps.net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43C39-D7BA-4C7A-878A-3DCA9B6632E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B98E42E5-D65B-4DC8-89B0-84CC9F4AE1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dirty="0"/>
            <a:t>Problem Statement #1 - Identify peer group for a patient to compare progress against</a:t>
          </a:r>
          <a:endParaRPr lang="en-US" sz="2400" b="1" dirty="0"/>
        </a:p>
      </dgm:t>
    </dgm:pt>
    <dgm:pt modelId="{22A79ADA-DD93-4D3F-8EC7-C08786191349}" type="parTrans" cxnId="{FB62D0AA-3F59-4F33-8252-4A9150801106}">
      <dgm:prSet/>
      <dgm:spPr/>
      <dgm:t>
        <a:bodyPr/>
        <a:lstStyle/>
        <a:p>
          <a:endParaRPr lang="en-US"/>
        </a:p>
      </dgm:t>
    </dgm:pt>
    <dgm:pt modelId="{10631E4D-B235-44CC-B378-20991A1F51F3}" type="sibTrans" cxnId="{FB62D0AA-3F59-4F33-8252-4A91508011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872E94-24D9-451F-818F-DCC232A50A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Problem Statement #2 - Determine whether progress is being made based on assessment</a:t>
          </a:r>
          <a:endParaRPr lang="en-US" sz="2400" dirty="0"/>
        </a:p>
      </dgm:t>
    </dgm:pt>
    <dgm:pt modelId="{A458D259-C118-466A-A1DA-B6A0140B2569}" type="parTrans" cxnId="{B18894DB-7A80-412B-BDAC-F2BE70E9A6EB}">
      <dgm:prSet/>
      <dgm:spPr/>
      <dgm:t>
        <a:bodyPr/>
        <a:lstStyle/>
        <a:p>
          <a:endParaRPr lang="en-US"/>
        </a:p>
      </dgm:t>
    </dgm:pt>
    <dgm:pt modelId="{853797DF-B7DD-4490-813D-B250D8359D3F}" type="sibTrans" cxnId="{B18894DB-7A80-412B-BDAC-F2BE70E9A6EB}">
      <dgm:prSet/>
      <dgm:spPr/>
      <dgm:t>
        <a:bodyPr/>
        <a:lstStyle/>
        <a:p>
          <a:endParaRPr lang="en-US"/>
        </a:p>
      </dgm:t>
    </dgm:pt>
    <dgm:pt modelId="{E86C8501-8DB9-4187-940A-93C60067B202}" type="pres">
      <dgm:prSet presAssocID="{E0343C39-D7BA-4C7A-878A-3DCA9B6632E1}" presName="root" presStyleCnt="0">
        <dgm:presLayoutVars>
          <dgm:dir/>
          <dgm:resizeHandles val="exact"/>
        </dgm:presLayoutVars>
      </dgm:prSet>
      <dgm:spPr/>
    </dgm:pt>
    <dgm:pt modelId="{D66B4241-8953-41BB-9ACB-FADA264230D9}" type="pres">
      <dgm:prSet presAssocID="{E0343C39-D7BA-4C7A-878A-3DCA9B6632E1}" presName="container" presStyleCnt="0">
        <dgm:presLayoutVars>
          <dgm:dir/>
          <dgm:resizeHandles val="exact"/>
        </dgm:presLayoutVars>
      </dgm:prSet>
      <dgm:spPr/>
    </dgm:pt>
    <dgm:pt modelId="{429BBB64-B2FB-4D44-B3FA-0988551812F4}" type="pres">
      <dgm:prSet presAssocID="{B98E42E5-D65B-4DC8-89B0-84CC9F4AE188}" presName="compNode" presStyleCnt="0"/>
      <dgm:spPr/>
    </dgm:pt>
    <dgm:pt modelId="{764B1431-FD43-425D-9552-2C03084B6C16}" type="pres">
      <dgm:prSet presAssocID="{B98E42E5-D65B-4DC8-89B0-84CC9F4AE188}" presName="iconBgRect" presStyleLbl="bgShp" presStyleIdx="0" presStyleCnt="2" custLinFactX="193916" custLinFactNeighborX="200000" custLinFactNeighborY="2717"/>
      <dgm:spPr/>
    </dgm:pt>
    <dgm:pt modelId="{013DD8BF-2427-4DF4-9105-A35CDE0A3D99}" type="pres">
      <dgm:prSet presAssocID="{B98E42E5-D65B-4DC8-89B0-84CC9F4AE188}" presName="iconRect" presStyleLbl="node1" presStyleIdx="0" presStyleCnt="2" custLinFactX="300000" custLinFactNeighborX="375001" custLinFactNeighborY="19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5A44F59-5552-459D-AAD0-ACBC825A68BF}" type="pres">
      <dgm:prSet presAssocID="{B98E42E5-D65B-4DC8-89B0-84CC9F4AE188}" presName="spaceRect" presStyleCnt="0"/>
      <dgm:spPr/>
    </dgm:pt>
    <dgm:pt modelId="{F225C5B0-DC4C-4721-A33B-33C9B4031C14}" type="pres">
      <dgm:prSet presAssocID="{B98E42E5-D65B-4DC8-89B0-84CC9F4AE188}" presName="textRect" presStyleLbl="revTx" presStyleIdx="0" presStyleCnt="2">
        <dgm:presLayoutVars>
          <dgm:chMax val="1"/>
          <dgm:chPref val="1"/>
        </dgm:presLayoutVars>
      </dgm:prSet>
      <dgm:spPr/>
    </dgm:pt>
    <dgm:pt modelId="{27382D03-B4F1-4A77-ACDA-C8D88FF04ABE}" type="pres">
      <dgm:prSet presAssocID="{10631E4D-B235-44CC-B378-20991A1F51F3}" presName="sibTrans" presStyleLbl="sibTrans2D1" presStyleIdx="0" presStyleCnt="0"/>
      <dgm:spPr/>
    </dgm:pt>
    <dgm:pt modelId="{25111334-A534-4485-9045-6CFE9B76E2EE}" type="pres">
      <dgm:prSet presAssocID="{19872E94-24D9-451F-818F-DCC232A50A81}" presName="compNode" presStyleCnt="0"/>
      <dgm:spPr/>
    </dgm:pt>
    <dgm:pt modelId="{1A35418E-4EA9-4DBA-BDB0-347A7286E544}" type="pres">
      <dgm:prSet presAssocID="{19872E94-24D9-451F-818F-DCC232A50A81}" presName="iconBgRect" presStyleLbl="bgShp" presStyleIdx="1" presStyleCnt="2" custLinFactX="-200000" custLinFactNeighborX="-204707" custLinFactNeighborY="302"/>
      <dgm:spPr/>
    </dgm:pt>
    <dgm:pt modelId="{F963D494-54C3-4621-896B-9EA9CF4146CE}" type="pres">
      <dgm:prSet presAssocID="{19872E94-24D9-451F-818F-DCC232A50A81}" presName="iconRect" presStyleLbl="node1" presStyleIdx="1" presStyleCnt="2" custLinFactX="-300000" custLinFactNeighborX="-397229" custLinFactNeighborY="520"/>
      <dgm:spPr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D83F9F2-FE43-4759-8A88-42920BBE0206}" type="pres">
      <dgm:prSet presAssocID="{19872E94-24D9-451F-818F-DCC232A50A81}" presName="spaceRect" presStyleCnt="0"/>
      <dgm:spPr/>
    </dgm:pt>
    <dgm:pt modelId="{D54E15EC-FA37-472A-9C8B-C0FBF43EF968}" type="pres">
      <dgm:prSet presAssocID="{19872E94-24D9-451F-818F-DCC232A50A8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FD50745-CFE2-471A-AB86-06478E81D3CC}" type="presOf" srcId="{19872E94-24D9-451F-818F-DCC232A50A81}" destId="{D54E15EC-FA37-472A-9C8B-C0FBF43EF968}" srcOrd="0" destOrd="0" presId="urn:microsoft.com/office/officeart/2018/2/layout/IconCircleList"/>
    <dgm:cxn modelId="{BF1B8F4C-A737-44FE-9BDE-3BAD38481767}" type="presOf" srcId="{B98E42E5-D65B-4DC8-89B0-84CC9F4AE188}" destId="{F225C5B0-DC4C-4721-A33B-33C9B4031C14}" srcOrd="0" destOrd="0" presId="urn:microsoft.com/office/officeart/2018/2/layout/IconCircleList"/>
    <dgm:cxn modelId="{B88CA099-FF5B-47ED-AB8D-CCA4A75D311F}" type="presOf" srcId="{E0343C39-D7BA-4C7A-878A-3DCA9B6632E1}" destId="{E86C8501-8DB9-4187-940A-93C60067B202}" srcOrd="0" destOrd="0" presId="urn:microsoft.com/office/officeart/2018/2/layout/IconCircleList"/>
    <dgm:cxn modelId="{3CEE63AA-7F72-4B07-8C8E-A845942329D9}" type="presOf" srcId="{10631E4D-B235-44CC-B378-20991A1F51F3}" destId="{27382D03-B4F1-4A77-ACDA-C8D88FF04ABE}" srcOrd="0" destOrd="0" presId="urn:microsoft.com/office/officeart/2018/2/layout/IconCircleList"/>
    <dgm:cxn modelId="{FB62D0AA-3F59-4F33-8252-4A9150801106}" srcId="{E0343C39-D7BA-4C7A-878A-3DCA9B6632E1}" destId="{B98E42E5-D65B-4DC8-89B0-84CC9F4AE188}" srcOrd="0" destOrd="0" parTransId="{22A79ADA-DD93-4D3F-8EC7-C08786191349}" sibTransId="{10631E4D-B235-44CC-B378-20991A1F51F3}"/>
    <dgm:cxn modelId="{B18894DB-7A80-412B-BDAC-F2BE70E9A6EB}" srcId="{E0343C39-D7BA-4C7A-878A-3DCA9B6632E1}" destId="{19872E94-24D9-451F-818F-DCC232A50A81}" srcOrd="1" destOrd="0" parTransId="{A458D259-C118-466A-A1DA-B6A0140B2569}" sibTransId="{853797DF-B7DD-4490-813D-B250D8359D3F}"/>
    <dgm:cxn modelId="{2BF96F64-C39E-4B0B-AC39-B916FCD055F6}" type="presParOf" srcId="{E86C8501-8DB9-4187-940A-93C60067B202}" destId="{D66B4241-8953-41BB-9ACB-FADA264230D9}" srcOrd="0" destOrd="0" presId="urn:microsoft.com/office/officeart/2018/2/layout/IconCircleList"/>
    <dgm:cxn modelId="{B18E3092-FFCB-4ED3-BD3C-8B829660CFEE}" type="presParOf" srcId="{D66B4241-8953-41BB-9ACB-FADA264230D9}" destId="{429BBB64-B2FB-4D44-B3FA-0988551812F4}" srcOrd="0" destOrd="0" presId="urn:microsoft.com/office/officeart/2018/2/layout/IconCircleList"/>
    <dgm:cxn modelId="{378520D5-1A2B-47DF-A37D-DCF6371AB8DE}" type="presParOf" srcId="{429BBB64-B2FB-4D44-B3FA-0988551812F4}" destId="{764B1431-FD43-425D-9552-2C03084B6C16}" srcOrd="0" destOrd="0" presId="urn:microsoft.com/office/officeart/2018/2/layout/IconCircleList"/>
    <dgm:cxn modelId="{FF1B8AC1-88F2-44A9-87AD-51732B48E919}" type="presParOf" srcId="{429BBB64-B2FB-4D44-B3FA-0988551812F4}" destId="{013DD8BF-2427-4DF4-9105-A35CDE0A3D99}" srcOrd="1" destOrd="0" presId="urn:microsoft.com/office/officeart/2018/2/layout/IconCircleList"/>
    <dgm:cxn modelId="{96A7C3EB-0F1A-4DCF-B744-1C96EEC4E9DE}" type="presParOf" srcId="{429BBB64-B2FB-4D44-B3FA-0988551812F4}" destId="{15A44F59-5552-459D-AAD0-ACBC825A68BF}" srcOrd="2" destOrd="0" presId="urn:microsoft.com/office/officeart/2018/2/layout/IconCircleList"/>
    <dgm:cxn modelId="{D553FFF0-2B81-4680-85A2-F859581CA0F4}" type="presParOf" srcId="{429BBB64-B2FB-4D44-B3FA-0988551812F4}" destId="{F225C5B0-DC4C-4721-A33B-33C9B4031C14}" srcOrd="3" destOrd="0" presId="urn:microsoft.com/office/officeart/2018/2/layout/IconCircleList"/>
    <dgm:cxn modelId="{5CF5650B-D07C-45B3-B829-25408E14553D}" type="presParOf" srcId="{D66B4241-8953-41BB-9ACB-FADA264230D9}" destId="{27382D03-B4F1-4A77-ACDA-C8D88FF04ABE}" srcOrd="1" destOrd="0" presId="urn:microsoft.com/office/officeart/2018/2/layout/IconCircleList"/>
    <dgm:cxn modelId="{7664AAD6-F7E0-4BE7-BC9A-85D84E183EF3}" type="presParOf" srcId="{D66B4241-8953-41BB-9ACB-FADA264230D9}" destId="{25111334-A534-4485-9045-6CFE9B76E2EE}" srcOrd="2" destOrd="0" presId="urn:microsoft.com/office/officeart/2018/2/layout/IconCircleList"/>
    <dgm:cxn modelId="{00A529A5-45CD-4AC2-B8C6-5D05F853DECA}" type="presParOf" srcId="{25111334-A534-4485-9045-6CFE9B76E2EE}" destId="{1A35418E-4EA9-4DBA-BDB0-347A7286E544}" srcOrd="0" destOrd="0" presId="urn:microsoft.com/office/officeart/2018/2/layout/IconCircleList"/>
    <dgm:cxn modelId="{5C52DE2C-65EB-4E26-A7D9-713E54EC2491}" type="presParOf" srcId="{25111334-A534-4485-9045-6CFE9B76E2EE}" destId="{F963D494-54C3-4621-896B-9EA9CF4146CE}" srcOrd="1" destOrd="0" presId="urn:microsoft.com/office/officeart/2018/2/layout/IconCircleList"/>
    <dgm:cxn modelId="{54C1C9BE-8CD1-4699-9291-0EFDEEFCF3F3}" type="presParOf" srcId="{25111334-A534-4485-9045-6CFE9B76E2EE}" destId="{AD83F9F2-FE43-4759-8A88-42920BBE0206}" srcOrd="2" destOrd="0" presId="urn:microsoft.com/office/officeart/2018/2/layout/IconCircleList"/>
    <dgm:cxn modelId="{100FA678-346D-4F75-B3E5-C7B02BD1EE22}" type="presParOf" srcId="{25111334-A534-4485-9045-6CFE9B76E2EE}" destId="{D54E15EC-FA37-472A-9C8B-C0FBF43EF96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D3E98C-4A58-4123-97A7-7395468C771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264FA-E90B-4C76-9740-08C9813BE0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1" dirty="0"/>
            <a:t>Principal component analysis</a:t>
          </a:r>
          <a:r>
            <a:rPr lang="en-CA" sz="1600" dirty="0"/>
            <a:t> (</a:t>
          </a:r>
          <a:r>
            <a:rPr lang="en-CA" sz="1600" b="1" dirty="0"/>
            <a:t>PCA</a:t>
          </a:r>
          <a:r>
            <a:rPr lang="en-CA" sz="1600" dirty="0"/>
            <a:t>) is used to reduce the dimensionality. It finds a new set of dimensions such that all the dimensions ranked according to the variance of data along them. </a:t>
          </a:r>
          <a:endParaRPr lang="en-US" sz="1600" dirty="0"/>
        </a:p>
      </dgm:t>
    </dgm:pt>
    <dgm:pt modelId="{4FE7B0E0-D77B-4262-97D7-8DC736BC1299}" type="parTrans" cxnId="{3C269378-E37E-464C-911F-CE86FC3395EB}">
      <dgm:prSet/>
      <dgm:spPr/>
      <dgm:t>
        <a:bodyPr/>
        <a:lstStyle/>
        <a:p>
          <a:endParaRPr lang="en-US"/>
        </a:p>
      </dgm:t>
    </dgm:pt>
    <dgm:pt modelId="{99521A3C-E535-45DF-BEEA-70A6CC5ACA44}" type="sibTrans" cxnId="{3C269378-E37E-464C-911F-CE86FC3395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A90B11-89D9-43F2-A7EC-6BEB11C002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1" dirty="0"/>
            <a:t>t-SNE</a:t>
          </a:r>
          <a:r>
            <a:rPr lang="en-CA" sz="1600" dirty="0"/>
            <a:t> </a:t>
          </a:r>
          <a:r>
            <a:rPr lang="en-US" sz="1600" dirty="0"/>
            <a:t>is used to reduce the dimensionality, </a:t>
          </a:r>
          <a:r>
            <a:rPr lang="en-CA" sz="1600" dirty="0"/>
            <a:t>data visualization and for outlier detection. It is </a:t>
          </a:r>
          <a:r>
            <a:rPr lang="en-US" sz="1600" dirty="0"/>
            <a:t>used to map high dimensional data to 2 or 3 dimensions in order to visualize it.</a:t>
          </a:r>
        </a:p>
      </dgm:t>
    </dgm:pt>
    <dgm:pt modelId="{B0C69348-39E5-48E7-A14B-96DB9BF9B4FC}" type="parTrans" cxnId="{3D712034-A5A1-4EB6-A523-C19ABD4538C4}">
      <dgm:prSet/>
      <dgm:spPr/>
      <dgm:t>
        <a:bodyPr/>
        <a:lstStyle/>
        <a:p>
          <a:endParaRPr lang="en-US"/>
        </a:p>
      </dgm:t>
    </dgm:pt>
    <dgm:pt modelId="{C1F1FB08-B508-4C2E-8B6C-9007FBD86FED}" type="sibTrans" cxnId="{3D712034-A5A1-4EB6-A523-C19ABD4538C4}">
      <dgm:prSet/>
      <dgm:spPr/>
      <dgm:t>
        <a:bodyPr/>
        <a:lstStyle/>
        <a:p>
          <a:endParaRPr lang="en-US"/>
        </a:p>
      </dgm:t>
    </dgm:pt>
    <dgm:pt modelId="{5A526F1C-1769-4811-9C59-034D5600E0B0}" type="pres">
      <dgm:prSet presAssocID="{A7D3E98C-4A58-4123-97A7-7395468C7710}" presName="root" presStyleCnt="0">
        <dgm:presLayoutVars>
          <dgm:dir/>
          <dgm:resizeHandles val="exact"/>
        </dgm:presLayoutVars>
      </dgm:prSet>
      <dgm:spPr/>
    </dgm:pt>
    <dgm:pt modelId="{591B7BC0-F6E5-4EF7-AE49-703BCBFA63EF}" type="pres">
      <dgm:prSet presAssocID="{A7D3E98C-4A58-4123-97A7-7395468C7710}" presName="container" presStyleCnt="0">
        <dgm:presLayoutVars>
          <dgm:dir/>
          <dgm:resizeHandles val="exact"/>
        </dgm:presLayoutVars>
      </dgm:prSet>
      <dgm:spPr/>
    </dgm:pt>
    <dgm:pt modelId="{F8A23BD3-F44E-44E6-A6A6-67B5607E9198}" type="pres">
      <dgm:prSet presAssocID="{A5F264FA-E90B-4C76-9740-08C9813BE0FA}" presName="compNode" presStyleCnt="0"/>
      <dgm:spPr/>
    </dgm:pt>
    <dgm:pt modelId="{90DDFD7D-DB12-49E1-AB99-E72E09562EC9}" type="pres">
      <dgm:prSet presAssocID="{A5F264FA-E90B-4C76-9740-08C9813BE0FA}" presName="iconBgRect" presStyleLbl="bgShp" presStyleIdx="0" presStyleCnt="2"/>
      <dgm:spPr>
        <a:solidFill>
          <a:schemeClr val="accent1">
            <a:lumMod val="20000"/>
            <a:lumOff val="80000"/>
          </a:schemeClr>
        </a:solidFill>
      </dgm:spPr>
    </dgm:pt>
    <dgm:pt modelId="{1E254DE3-655E-43C8-B7A7-1BEC486DACB9}" type="pres">
      <dgm:prSet presAssocID="{A5F264FA-E90B-4C76-9740-08C9813BE0F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AA953E0-D187-47AF-B2BB-5E5D1B4A668C}" type="pres">
      <dgm:prSet presAssocID="{A5F264FA-E90B-4C76-9740-08C9813BE0FA}" presName="spaceRect" presStyleCnt="0"/>
      <dgm:spPr/>
    </dgm:pt>
    <dgm:pt modelId="{2A5B2006-745F-41F2-A913-14277CEC4EE7}" type="pres">
      <dgm:prSet presAssocID="{A5F264FA-E90B-4C76-9740-08C9813BE0FA}" presName="textRect" presStyleLbl="revTx" presStyleIdx="0" presStyleCnt="2" custLinFactNeighborY="-3186">
        <dgm:presLayoutVars>
          <dgm:chMax val="1"/>
          <dgm:chPref val="1"/>
        </dgm:presLayoutVars>
      </dgm:prSet>
      <dgm:spPr/>
    </dgm:pt>
    <dgm:pt modelId="{6756A65B-E8DE-4AFE-865D-49A52343DD83}" type="pres">
      <dgm:prSet presAssocID="{99521A3C-E535-45DF-BEEA-70A6CC5ACA44}" presName="sibTrans" presStyleLbl="sibTrans2D1" presStyleIdx="0" presStyleCnt="0"/>
      <dgm:spPr/>
    </dgm:pt>
    <dgm:pt modelId="{621330F5-EA72-4A0C-A4CA-9F9948F6EDB4}" type="pres">
      <dgm:prSet presAssocID="{19A90B11-89D9-43F2-A7EC-6BEB11C0025A}" presName="compNode" presStyleCnt="0"/>
      <dgm:spPr/>
    </dgm:pt>
    <dgm:pt modelId="{1918B847-EA90-4D02-A8DC-E5F2A028EFFF}" type="pres">
      <dgm:prSet presAssocID="{19A90B11-89D9-43F2-A7EC-6BEB11C0025A}" presName="iconBgRect" presStyleLbl="bgShp" presStyleIdx="1" presStyleCnt="2" custLinFactNeighborX="-27612"/>
      <dgm:spPr>
        <a:solidFill>
          <a:schemeClr val="accent1">
            <a:lumMod val="20000"/>
            <a:lumOff val="80000"/>
          </a:schemeClr>
        </a:solidFill>
      </dgm:spPr>
    </dgm:pt>
    <dgm:pt modelId="{7F780EAA-72E2-4A64-9F33-2F728FEAE7CB}" type="pres">
      <dgm:prSet presAssocID="{19A90B11-89D9-43F2-A7EC-6BEB11C0025A}" presName="iconRect" presStyleLbl="node1" presStyleIdx="1" presStyleCnt="2" custLinFactNeighborX="-4943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6F66593-0426-48F0-A4DB-3FD2AF19F095}" type="pres">
      <dgm:prSet presAssocID="{19A90B11-89D9-43F2-A7EC-6BEB11C0025A}" presName="spaceRect" presStyleCnt="0"/>
      <dgm:spPr/>
    </dgm:pt>
    <dgm:pt modelId="{55509127-9E12-48BF-A3F0-C4DE6A03E5D0}" type="pres">
      <dgm:prSet presAssocID="{19A90B11-89D9-43F2-A7EC-6BEB11C0025A}" presName="textRect" presStyleLbl="revTx" presStyleIdx="1" presStyleCnt="2" custScaleX="122348" custScaleY="121000" custLinFactNeighborY="-3186">
        <dgm:presLayoutVars>
          <dgm:chMax val="1"/>
          <dgm:chPref val="1"/>
        </dgm:presLayoutVars>
      </dgm:prSet>
      <dgm:spPr/>
    </dgm:pt>
  </dgm:ptLst>
  <dgm:cxnLst>
    <dgm:cxn modelId="{C601602E-9910-46B6-B98D-ACDD3A50650D}" type="presOf" srcId="{19A90B11-89D9-43F2-A7EC-6BEB11C0025A}" destId="{55509127-9E12-48BF-A3F0-C4DE6A03E5D0}" srcOrd="0" destOrd="0" presId="urn:microsoft.com/office/officeart/2018/2/layout/IconCircleList"/>
    <dgm:cxn modelId="{88B0F02F-9842-41F0-85AE-DC3D1FD7E365}" type="presOf" srcId="{A7D3E98C-4A58-4123-97A7-7395468C7710}" destId="{5A526F1C-1769-4811-9C59-034D5600E0B0}" srcOrd="0" destOrd="0" presId="urn:microsoft.com/office/officeart/2018/2/layout/IconCircleList"/>
    <dgm:cxn modelId="{3D712034-A5A1-4EB6-A523-C19ABD4538C4}" srcId="{A7D3E98C-4A58-4123-97A7-7395468C7710}" destId="{19A90B11-89D9-43F2-A7EC-6BEB11C0025A}" srcOrd="1" destOrd="0" parTransId="{B0C69348-39E5-48E7-A14B-96DB9BF9B4FC}" sibTransId="{C1F1FB08-B508-4C2E-8B6C-9007FBD86FED}"/>
    <dgm:cxn modelId="{3C269378-E37E-464C-911F-CE86FC3395EB}" srcId="{A7D3E98C-4A58-4123-97A7-7395468C7710}" destId="{A5F264FA-E90B-4C76-9740-08C9813BE0FA}" srcOrd="0" destOrd="0" parTransId="{4FE7B0E0-D77B-4262-97D7-8DC736BC1299}" sibTransId="{99521A3C-E535-45DF-BEEA-70A6CC5ACA44}"/>
    <dgm:cxn modelId="{8B183DC6-4DA8-4A0C-84C8-CF1334575B84}" type="presOf" srcId="{99521A3C-E535-45DF-BEEA-70A6CC5ACA44}" destId="{6756A65B-E8DE-4AFE-865D-49A52343DD83}" srcOrd="0" destOrd="0" presId="urn:microsoft.com/office/officeart/2018/2/layout/IconCircleList"/>
    <dgm:cxn modelId="{A40E32CA-520C-4EB5-BC41-BE62E6FBC100}" type="presOf" srcId="{A5F264FA-E90B-4C76-9740-08C9813BE0FA}" destId="{2A5B2006-745F-41F2-A913-14277CEC4EE7}" srcOrd="0" destOrd="0" presId="urn:microsoft.com/office/officeart/2018/2/layout/IconCircleList"/>
    <dgm:cxn modelId="{374A96FC-C639-48D8-BDBD-8F315A2EBB79}" type="presParOf" srcId="{5A526F1C-1769-4811-9C59-034D5600E0B0}" destId="{591B7BC0-F6E5-4EF7-AE49-703BCBFA63EF}" srcOrd="0" destOrd="0" presId="urn:microsoft.com/office/officeart/2018/2/layout/IconCircleList"/>
    <dgm:cxn modelId="{66E51897-C55D-4327-91AF-D27E33A38C6D}" type="presParOf" srcId="{591B7BC0-F6E5-4EF7-AE49-703BCBFA63EF}" destId="{F8A23BD3-F44E-44E6-A6A6-67B5607E9198}" srcOrd="0" destOrd="0" presId="urn:microsoft.com/office/officeart/2018/2/layout/IconCircleList"/>
    <dgm:cxn modelId="{D734A6EA-8E4F-45A7-9A1B-59446A545F4E}" type="presParOf" srcId="{F8A23BD3-F44E-44E6-A6A6-67B5607E9198}" destId="{90DDFD7D-DB12-49E1-AB99-E72E09562EC9}" srcOrd="0" destOrd="0" presId="urn:microsoft.com/office/officeart/2018/2/layout/IconCircleList"/>
    <dgm:cxn modelId="{2075B673-6EC2-44B4-8922-1A06C43258FE}" type="presParOf" srcId="{F8A23BD3-F44E-44E6-A6A6-67B5607E9198}" destId="{1E254DE3-655E-43C8-B7A7-1BEC486DACB9}" srcOrd="1" destOrd="0" presId="urn:microsoft.com/office/officeart/2018/2/layout/IconCircleList"/>
    <dgm:cxn modelId="{8DE54CD0-EC25-490C-A3D3-1F647AEA4C11}" type="presParOf" srcId="{F8A23BD3-F44E-44E6-A6A6-67B5607E9198}" destId="{7AA953E0-D187-47AF-B2BB-5E5D1B4A668C}" srcOrd="2" destOrd="0" presId="urn:microsoft.com/office/officeart/2018/2/layout/IconCircleList"/>
    <dgm:cxn modelId="{6E4285EC-5A34-4AB4-BE9C-6A55B5560371}" type="presParOf" srcId="{F8A23BD3-F44E-44E6-A6A6-67B5607E9198}" destId="{2A5B2006-745F-41F2-A913-14277CEC4EE7}" srcOrd="3" destOrd="0" presId="urn:microsoft.com/office/officeart/2018/2/layout/IconCircleList"/>
    <dgm:cxn modelId="{82AE7921-F4D2-421A-9933-1BBDBE2364D4}" type="presParOf" srcId="{591B7BC0-F6E5-4EF7-AE49-703BCBFA63EF}" destId="{6756A65B-E8DE-4AFE-865D-49A52343DD83}" srcOrd="1" destOrd="0" presId="urn:microsoft.com/office/officeart/2018/2/layout/IconCircleList"/>
    <dgm:cxn modelId="{903B7571-38D6-49D6-95B8-065CE204EA89}" type="presParOf" srcId="{591B7BC0-F6E5-4EF7-AE49-703BCBFA63EF}" destId="{621330F5-EA72-4A0C-A4CA-9F9948F6EDB4}" srcOrd="2" destOrd="0" presId="urn:microsoft.com/office/officeart/2018/2/layout/IconCircleList"/>
    <dgm:cxn modelId="{092BC154-3FA8-44BC-AEFB-A3EAB102B05D}" type="presParOf" srcId="{621330F5-EA72-4A0C-A4CA-9F9948F6EDB4}" destId="{1918B847-EA90-4D02-A8DC-E5F2A028EFFF}" srcOrd="0" destOrd="0" presId="urn:microsoft.com/office/officeart/2018/2/layout/IconCircleList"/>
    <dgm:cxn modelId="{F0C423C6-0854-4837-B036-E67F94EFDF99}" type="presParOf" srcId="{621330F5-EA72-4A0C-A4CA-9F9948F6EDB4}" destId="{7F780EAA-72E2-4A64-9F33-2F728FEAE7CB}" srcOrd="1" destOrd="0" presId="urn:microsoft.com/office/officeart/2018/2/layout/IconCircleList"/>
    <dgm:cxn modelId="{018F561C-8E3E-452F-A6E4-C6DCCF6DB92C}" type="presParOf" srcId="{621330F5-EA72-4A0C-A4CA-9F9948F6EDB4}" destId="{26F66593-0426-48F0-A4DB-3FD2AF19F095}" srcOrd="2" destOrd="0" presId="urn:microsoft.com/office/officeart/2018/2/layout/IconCircleList"/>
    <dgm:cxn modelId="{066AA9E0-4E27-4412-A6F2-A4BEF4811E9E}" type="presParOf" srcId="{621330F5-EA72-4A0C-A4CA-9F9948F6EDB4}" destId="{55509127-9E12-48BF-A3F0-C4DE6A03E5D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F73B4B-A13A-43B6-99F9-E084B573724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A2F933-3511-4708-AAEC-1A4587298864}">
      <dgm:prSet custT="1"/>
      <dgm:spPr/>
      <dgm:t>
        <a:bodyPr/>
        <a:lstStyle/>
        <a:p>
          <a:r>
            <a:rPr lang="en-US" sz="2400" b="0" i="0"/>
            <a:t>Data curation</a:t>
          </a:r>
          <a:endParaRPr lang="en-US" sz="2400"/>
        </a:p>
      </dgm:t>
    </dgm:pt>
    <dgm:pt modelId="{405B14EA-4518-45B7-8676-A8F4D40DDC70}" type="parTrans" cxnId="{1E94F8F6-4A47-47B5-A97B-17F677FE7F4D}">
      <dgm:prSet/>
      <dgm:spPr/>
      <dgm:t>
        <a:bodyPr/>
        <a:lstStyle/>
        <a:p>
          <a:endParaRPr lang="en-US"/>
        </a:p>
      </dgm:t>
    </dgm:pt>
    <dgm:pt modelId="{540D2C0C-34E0-429F-8ADB-96004FC1401B}" type="sibTrans" cxnId="{1E94F8F6-4A47-47B5-A97B-17F677FE7F4D}">
      <dgm:prSet/>
      <dgm:spPr/>
      <dgm:t>
        <a:bodyPr/>
        <a:lstStyle/>
        <a:p>
          <a:endParaRPr lang="en-US"/>
        </a:p>
      </dgm:t>
    </dgm:pt>
    <dgm:pt modelId="{CA997497-4A82-4126-BF53-785EF12F1715}">
      <dgm:prSet custT="1"/>
      <dgm:spPr/>
      <dgm:t>
        <a:bodyPr/>
        <a:lstStyle/>
        <a:p>
          <a:r>
            <a:rPr lang="en-US" sz="1800" b="1" dirty="0"/>
            <a:t>Data cleaning - e.g., future dated assessments, date of births, missing gender, etc.</a:t>
          </a:r>
        </a:p>
      </dgm:t>
    </dgm:pt>
    <dgm:pt modelId="{8B348D6B-EB7E-4BF1-B3E0-BC6DE528CFFA}" type="parTrans" cxnId="{07C66C24-ED80-423D-8185-632E95CC0075}">
      <dgm:prSet/>
      <dgm:spPr/>
      <dgm:t>
        <a:bodyPr/>
        <a:lstStyle/>
        <a:p>
          <a:endParaRPr lang="en-US"/>
        </a:p>
      </dgm:t>
    </dgm:pt>
    <dgm:pt modelId="{C97CA515-F59B-4AFE-A0DA-A57E8E7EBA09}" type="sibTrans" cxnId="{07C66C24-ED80-423D-8185-632E95CC0075}">
      <dgm:prSet/>
      <dgm:spPr/>
      <dgm:t>
        <a:bodyPr/>
        <a:lstStyle/>
        <a:p>
          <a:endParaRPr lang="en-US"/>
        </a:p>
      </dgm:t>
    </dgm:pt>
    <dgm:pt modelId="{1D9F72B1-4530-46F3-A2B6-B9930D37FD74}">
      <dgm:prSet custT="1"/>
      <dgm:spPr/>
      <dgm:t>
        <a:bodyPr/>
        <a:lstStyle/>
        <a:p>
          <a:r>
            <a:rPr lang="en-US" sz="1800" b="1" dirty="0"/>
            <a:t>Data compaction – from 544 skills to 25 behaviors – unweighted means, weighted means, bucketing</a:t>
          </a:r>
        </a:p>
      </dgm:t>
    </dgm:pt>
    <dgm:pt modelId="{E0315BF2-8866-47B4-96B2-C17C13F6A21E}" type="parTrans" cxnId="{33E8FD2A-44EE-4619-ABD9-94049A32788C}">
      <dgm:prSet/>
      <dgm:spPr/>
      <dgm:t>
        <a:bodyPr/>
        <a:lstStyle/>
        <a:p>
          <a:endParaRPr lang="en-US"/>
        </a:p>
      </dgm:t>
    </dgm:pt>
    <dgm:pt modelId="{F043D8D7-0C6D-4A52-80C0-D7BEF33D32B5}" type="sibTrans" cxnId="{33E8FD2A-44EE-4619-ABD9-94049A32788C}">
      <dgm:prSet/>
      <dgm:spPr/>
      <dgm:t>
        <a:bodyPr/>
        <a:lstStyle/>
        <a:p>
          <a:endParaRPr lang="en-US"/>
        </a:p>
      </dgm:t>
    </dgm:pt>
    <dgm:pt modelId="{48362F75-3F54-446E-AE53-689B01D0EDF0}">
      <dgm:prSet custT="1"/>
      <dgm:spPr/>
      <dgm:t>
        <a:bodyPr/>
        <a:lstStyle/>
        <a:p>
          <a:r>
            <a:rPr lang="en-US" sz="2400" b="0" i="0"/>
            <a:t>Selecting the right model</a:t>
          </a:r>
          <a:endParaRPr lang="en-US" sz="2400"/>
        </a:p>
      </dgm:t>
    </dgm:pt>
    <dgm:pt modelId="{7FA1F1D9-8BBD-4DE6-8CD0-58FF503F178F}" type="parTrans" cxnId="{0A08E19E-078C-493D-8A8C-A57A2A3591C4}">
      <dgm:prSet/>
      <dgm:spPr/>
      <dgm:t>
        <a:bodyPr/>
        <a:lstStyle/>
        <a:p>
          <a:endParaRPr lang="en-US"/>
        </a:p>
      </dgm:t>
    </dgm:pt>
    <dgm:pt modelId="{CF68EC08-C2AB-45EB-8EB8-7A893E37DB0D}" type="sibTrans" cxnId="{0A08E19E-078C-493D-8A8C-A57A2A3591C4}">
      <dgm:prSet/>
      <dgm:spPr/>
      <dgm:t>
        <a:bodyPr/>
        <a:lstStyle/>
        <a:p>
          <a:endParaRPr lang="en-US"/>
        </a:p>
      </dgm:t>
    </dgm:pt>
    <dgm:pt modelId="{1B8FFF85-D46A-4308-8DE4-FEA3FB56AEC0}">
      <dgm:prSet custT="1"/>
      <dgm:spPr/>
      <dgm:t>
        <a:bodyPr/>
        <a:lstStyle/>
        <a:p>
          <a:r>
            <a:rPr lang="en-US" sz="1800" b="1" dirty="0"/>
            <a:t>Tried K-means, GMM</a:t>
          </a:r>
        </a:p>
      </dgm:t>
    </dgm:pt>
    <dgm:pt modelId="{73A28746-6C90-441E-B6EB-49F7B761DD2C}" type="parTrans" cxnId="{C01F3038-F8FD-4F51-A468-45FF3802C8A9}">
      <dgm:prSet/>
      <dgm:spPr/>
      <dgm:t>
        <a:bodyPr/>
        <a:lstStyle/>
        <a:p>
          <a:endParaRPr lang="en-US"/>
        </a:p>
      </dgm:t>
    </dgm:pt>
    <dgm:pt modelId="{F255CAB9-BBA1-4CA3-BBCB-108806B564AD}" type="sibTrans" cxnId="{C01F3038-F8FD-4F51-A468-45FF3802C8A9}">
      <dgm:prSet/>
      <dgm:spPr/>
      <dgm:t>
        <a:bodyPr/>
        <a:lstStyle/>
        <a:p>
          <a:endParaRPr lang="en-US"/>
        </a:p>
      </dgm:t>
    </dgm:pt>
    <dgm:pt modelId="{09765152-F064-4BAB-85C9-538C603B8B18}">
      <dgm:prSet custT="1"/>
      <dgm:spPr/>
      <dgm:t>
        <a:bodyPr/>
        <a:lstStyle/>
        <a:p>
          <a:r>
            <a:rPr lang="en-US" sz="2400" b="0" i="0"/>
            <a:t>Cluster analysis</a:t>
          </a:r>
          <a:endParaRPr lang="en-US" sz="2400"/>
        </a:p>
      </dgm:t>
    </dgm:pt>
    <dgm:pt modelId="{3CE3D2FA-40A5-4E28-83F4-E18904D0849E}" type="parTrans" cxnId="{A54D8A8A-8071-4030-A7A5-DB141E1A5F3F}">
      <dgm:prSet/>
      <dgm:spPr/>
      <dgm:t>
        <a:bodyPr/>
        <a:lstStyle/>
        <a:p>
          <a:endParaRPr lang="en-US"/>
        </a:p>
      </dgm:t>
    </dgm:pt>
    <dgm:pt modelId="{46404834-2731-4E9A-81DB-001D488E6296}" type="sibTrans" cxnId="{A54D8A8A-8071-4030-A7A5-DB141E1A5F3F}">
      <dgm:prSet/>
      <dgm:spPr/>
      <dgm:t>
        <a:bodyPr/>
        <a:lstStyle/>
        <a:p>
          <a:endParaRPr lang="en-US"/>
        </a:p>
      </dgm:t>
    </dgm:pt>
    <dgm:pt modelId="{CAB0B8EC-DB03-4132-8374-454B116569F5}">
      <dgm:prSet custT="1"/>
      <dgm:spPr/>
      <dgm:t>
        <a:bodyPr/>
        <a:lstStyle/>
        <a:p>
          <a:r>
            <a:rPr lang="en-US" sz="2400" b="0" i="0"/>
            <a:t>Data analysis</a:t>
          </a:r>
          <a:endParaRPr lang="en-US" sz="2400"/>
        </a:p>
      </dgm:t>
    </dgm:pt>
    <dgm:pt modelId="{5CFCE0FE-6AC7-4BC9-A401-716AF1D7F758}" type="parTrans" cxnId="{5EAA40DC-5D8F-4B8E-AE1E-0835C87021E7}">
      <dgm:prSet/>
      <dgm:spPr/>
      <dgm:t>
        <a:bodyPr/>
        <a:lstStyle/>
        <a:p>
          <a:endParaRPr lang="en-US"/>
        </a:p>
      </dgm:t>
    </dgm:pt>
    <dgm:pt modelId="{508F5F71-4578-4C9D-B5ED-73DE7B352EDF}" type="sibTrans" cxnId="{5EAA40DC-5D8F-4B8E-AE1E-0835C87021E7}">
      <dgm:prSet/>
      <dgm:spPr/>
      <dgm:t>
        <a:bodyPr/>
        <a:lstStyle/>
        <a:p>
          <a:endParaRPr lang="en-US"/>
        </a:p>
      </dgm:t>
    </dgm:pt>
    <dgm:pt modelId="{AFCA1D88-4AFE-40E0-A773-3D883E0175CC}">
      <dgm:prSet custT="1"/>
      <dgm:spPr/>
      <dgm:t>
        <a:bodyPr/>
        <a:lstStyle/>
        <a:p>
          <a:r>
            <a:rPr lang="en-US" sz="1800" b="1" dirty="0"/>
            <a:t>Lean metadata – age, gender are very broad dimensions to profile</a:t>
          </a:r>
        </a:p>
      </dgm:t>
    </dgm:pt>
    <dgm:pt modelId="{BB5DAF77-C8A1-44EA-83C9-0E59733C71D1}" type="parTrans" cxnId="{564ACE87-1501-42CA-B1AA-E7B3A42BED24}">
      <dgm:prSet/>
      <dgm:spPr/>
      <dgm:t>
        <a:bodyPr/>
        <a:lstStyle/>
        <a:p>
          <a:endParaRPr lang="en-US"/>
        </a:p>
      </dgm:t>
    </dgm:pt>
    <dgm:pt modelId="{C609A774-960E-4DD6-9E8D-EF42765D2915}" type="sibTrans" cxnId="{564ACE87-1501-42CA-B1AA-E7B3A42BED24}">
      <dgm:prSet/>
      <dgm:spPr/>
      <dgm:t>
        <a:bodyPr/>
        <a:lstStyle/>
        <a:p>
          <a:endParaRPr lang="en-US"/>
        </a:p>
      </dgm:t>
    </dgm:pt>
    <dgm:pt modelId="{2039BE81-9841-41B3-84CA-B7C7B73FF285}">
      <dgm:prSet custT="1"/>
      <dgm:spPr/>
      <dgm:t>
        <a:bodyPr/>
        <a:lstStyle/>
        <a:p>
          <a:r>
            <a:rPr lang="en-US" sz="2400" b="0" i="0"/>
            <a:t>Visualizing the data</a:t>
          </a:r>
          <a:endParaRPr lang="en-US" sz="2400"/>
        </a:p>
      </dgm:t>
    </dgm:pt>
    <dgm:pt modelId="{2D953E61-8117-48A5-A99C-A86B01A3D23E}" type="parTrans" cxnId="{FA5EFED0-ABDC-4FE1-BC7D-7086533E42CA}">
      <dgm:prSet/>
      <dgm:spPr/>
      <dgm:t>
        <a:bodyPr/>
        <a:lstStyle/>
        <a:p>
          <a:endParaRPr lang="en-US"/>
        </a:p>
      </dgm:t>
    </dgm:pt>
    <dgm:pt modelId="{E0A6917B-AF51-45D9-B4FF-5C6295F5A1DA}" type="sibTrans" cxnId="{FA5EFED0-ABDC-4FE1-BC7D-7086533E42CA}">
      <dgm:prSet/>
      <dgm:spPr/>
      <dgm:t>
        <a:bodyPr/>
        <a:lstStyle/>
        <a:p>
          <a:endParaRPr lang="en-US"/>
        </a:p>
      </dgm:t>
    </dgm:pt>
    <dgm:pt modelId="{B718A554-CDBF-466F-B2A4-0DCECED63383}">
      <dgm:prSet custT="1"/>
      <dgm:spPr/>
      <dgm:t>
        <a:bodyPr/>
        <a:lstStyle/>
        <a:p>
          <a:r>
            <a:rPr lang="en-US" sz="1800" b="1" i="0" u="sng" dirty="0">
              <a:hlinkClick xmlns:r="http://schemas.openxmlformats.org/officeDocument/2006/relationships" r:id="rId1"/>
            </a:rPr>
            <a:t>https://jolly-desert-01b5c5610.3.azurestaticapps.net/</a:t>
          </a:r>
          <a:endParaRPr lang="en-US" sz="1800" b="1" dirty="0"/>
        </a:p>
      </dgm:t>
    </dgm:pt>
    <dgm:pt modelId="{277A16DC-450C-4E61-8ABC-31D8847E8FB2}" type="parTrans" cxnId="{D06F6CC2-0990-498C-A515-4252A430C0AA}">
      <dgm:prSet/>
      <dgm:spPr/>
      <dgm:t>
        <a:bodyPr/>
        <a:lstStyle/>
        <a:p>
          <a:endParaRPr lang="en-US"/>
        </a:p>
      </dgm:t>
    </dgm:pt>
    <dgm:pt modelId="{AF60F62C-8961-417F-A36F-707DDD7A5AA0}" type="sibTrans" cxnId="{D06F6CC2-0990-498C-A515-4252A430C0AA}">
      <dgm:prSet/>
      <dgm:spPr/>
      <dgm:t>
        <a:bodyPr/>
        <a:lstStyle/>
        <a:p>
          <a:endParaRPr lang="en-US"/>
        </a:p>
      </dgm:t>
    </dgm:pt>
    <dgm:pt modelId="{E34A9AB3-011F-44BE-9186-2A8C2AC6E8A2}" type="pres">
      <dgm:prSet presAssocID="{18F73B4B-A13A-43B6-99F9-E084B5737243}" presName="linear" presStyleCnt="0">
        <dgm:presLayoutVars>
          <dgm:dir/>
          <dgm:animLvl val="lvl"/>
          <dgm:resizeHandles val="exact"/>
        </dgm:presLayoutVars>
      </dgm:prSet>
      <dgm:spPr/>
    </dgm:pt>
    <dgm:pt modelId="{D4E6BC04-51E3-4F86-81C6-7A9C90A13754}" type="pres">
      <dgm:prSet presAssocID="{DEA2F933-3511-4708-AAEC-1A4587298864}" presName="parentLin" presStyleCnt="0"/>
      <dgm:spPr/>
    </dgm:pt>
    <dgm:pt modelId="{006CC441-575A-4F1C-8B93-08046A0D0B6E}" type="pres">
      <dgm:prSet presAssocID="{DEA2F933-3511-4708-AAEC-1A4587298864}" presName="parentLeftMargin" presStyleLbl="node1" presStyleIdx="0" presStyleCnt="5"/>
      <dgm:spPr/>
    </dgm:pt>
    <dgm:pt modelId="{41BA3E0A-81A7-4B05-8FDE-67AA0AD7FB44}" type="pres">
      <dgm:prSet presAssocID="{DEA2F933-3511-4708-AAEC-1A458729886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EEFF159-B8D7-4B31-B089-10799FA4FA91}" type="pres">
      <dgm:prSet presAssocID="{DEA2F933-3511-4708-AAEC-1A4587298864}" presName="negativeSpace" presStyleCnt="0"/>
      <dgm:spPr/>
    </dgm:pt>
    <dgm:pt modelId="{A9994383-D01C-40F7-A308-2B9A65A81DFB}" type="pres">
      <dgm:prSet presAssocID="{DEA2F933-3511-4708-AAEC-1A4587298864}" presName="childText" presStyleLbl="conFgAcc1" presStyleIdx="0" presStyleCnt="5">
        <dgm:presLayoutVars>
          <dgm:bulletEnabled val="1"/>
        </dgm:presLayoutVars>
      </dgm:prSet>
      <dgm:spPr/>
    </dgm:pt>
    <dgm:pt modelId="{C85FE66F-F04C-47ED-91F5-00F0AC87CC75}" type="pres">
      <dgm:prSet presAssocID="{540D2C0C-34E0-429F-8ADB-96004FC1401B}" presName="spaceBetweenRectangles" presStyleCnt="0"/>
      <dgm:spPr/>
    </dgm:pt>
    <dgm:pt modelId="{8E2AD4DA-4A1C-4B70-B091-E9F392AD7AA5}" type="pres">
      <dgm:prSet presAssocID="{48362F75-3F54-446E-AE53-689B01D0EDF0}" presName="parentLin" presStyleCnt="0"/>
      <dgm:spPr/>
    </dgm:pt>
    <dgm:pt modelId="{0943968A-9C6D-40E1-8E4A-4CEBC19CA536}" type="pres">
      <dgm:prSet presAssocID="{48362F75-3F54-446E-AE53-689B01D0EDF0}" presName="parentLeftMargin" presStyleLbl="node1" presStyleIdx="0" presStyleCnt="5"/>
      <dgm:spPr/>
    </dgm:pt>
    <dgm:pt modelId="{DB4752B5-07E8-48A6-AB36-3FC86F34CCD8}" type="pres">
      <dgm:prSet presAssocID="{48362F75-3F54-446E-AE53-689B01D0ED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1905F45-7AE7-452C-B36D-401290AF025A}" type="pres">
      <dgm:prSet presAssocID="{48362F75-3F54-446E-AE53-689B01D0EDF0}" presName="negativeSpace" presStyleCnt="0"/>
      <dgm:spPr/>
    </dgm:pt>
    <dgm:pt modelId="{173D81B6-8423-4654-9B1C-F9A2AD442194}" type="pres">
      <dgm:prSet presAssocID="{48362F75-3F54-446E-AE53-689B01D0EDF0}" presName="childText" presStyleLbl="conFgAcc1" presStyleIdx="1" presStyleCnt="5">
        <dgm:presLayoutVars>
          <dgm:bulletEnabled val="1"/>
        </dgm:presLayoutVars>
      </dgm:prSet>
      <dgm:spPr/>
    </dgm:pt>
    <dgm:pt modelId="{A09DABB9-A117-488A-8D83-BC7FC090C3D6}" type="pres">
      <dgm:prSet presAssocID="{CF68EC08-C2AB-45EB-8EB8-7A893E37DB0D}" presName="spaceBetweenRectangles" presStyleCnt="0"/>
      <dgm:spPr/>
    </dgm:pt>
    <dgm:pt modelId="{6E24F1EF-0B26-414D-9E78-2DB979E029C2}" type="pres">
      <dgm:prSet presAssocID="{09765152-F064-4BAB-85C9-538C603B8B18}" presName="parentLin" presStyleCnt="0"/>
      <dgm:spPr/>
    </dgm:pt>
    <dgm:pt modelId="{55B80B37-B207-40B3-99A1-B99127D00905}" type="pres">
      <dgm:prSet presAssocID="{09765152-F064-4BAB-85C9-538C603B8B18}" presName="parentLeftMargin" presStyleLbl="node1" presStyleIdx="1" presStyleCnt="5"/>
      <dgm:spPr/>
    </dgm:pt>
    <dgm:pt modelId="{414AEC34-2B5B-4E75-8890-8D72978903A5}" type="pres">
      <dgm:prSet presAssocID="{09765152-F064-4BAB-85C9-538C603B8B1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2BA0C23-BB23-4B8F-96A8-47BC3835F7FF}" type="pres">
      <dgm:prSet presAssocID="{09765152-F064-4BAB-85C9-538C603B8B18}" presName="negativeSpace" presStyleCnt="0"/>
      <dgm:spPr/>
    </dgm:pt>
    <dgm:pt modelId="{0A22686F-37DF-4396-8AEC-56C05258D742}" type="pres">
      <dgm:prSet presAssocID="{09765152-F064-4BAB-85C9-538C603B8B18}" presName="childText" presStyleLbl="conFgAcc1" presStyleIdx="2" presStyleCnt="5">
        <dgm:presLayoutVars>
          <dgm:bulletEnabled val="1"/>
        </dgm:presLayoutVars>
      </dgm:prSet>
      <dgm:spPr/>
    </dgm:pt>
    <dgm:pt modelId="{0C37A413-1519-41FA-9A19-AAE192F42C99}" type="pres">
      <dgm:prSet presAssocID="{46404834-2731-4E9A-81DB-001D488E6296}" presName="spaceBetweenRectangles" presStyleCnt="0"/>
      <dgm:spPr/>
    </dgm:pt>
    <dgm:pt modelId="{BFD97058-80C6-46F3-AEA8-1199902579B2}" type="pres">
      <dgm:prSet presAssocID="{CAB0B8EC-DB03-4132-8374-454B116569F5}" presName="parentLin" presStyleCnt="0"/>
      <dgm:spPr/>
    </dgm:pt>
    <dgm:pt modelId="{F149CD1A-A40A-4064-870E-B4F7FE708A38}" type="pres">
      <dgm:prSet presAssocID="{CAB0B8EC-DB03-4132-8374-454B116569F5}" presName="parentLeftMargin" presStyleLbl="node1" presStyleIdx="2" presStyleCnt="5"/>
      <dgm:spPr/>
    </dgm:pt>
    <dgm:pt modelId="{BE1C54FD-FE0E-4E11-A1A9-84E9EDB41C63}" type="pres">
      <dgm:prSet presAssocID="{CAB0B8EC-DB03-4132-8374-454B116569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A23E24F-93A7-4EFF-A491-BBF6ED413876}" type="pres">
      <dgm:prSet presAssocID="{CAB0B8EC-DB03-4132-8374-454B116569F5}" presName="negativeSpace" presStyleCnt="0"/>
      <dgm:spPr/>
    </dgm:pt>
    <dgm:pt modelId="{5354912E-2725-45BF-BEFD-A25E262B5470}" type="pres">
      <dgm:prSet presAssocID="{CAB0B8EC-DB03-4132-8374-454B116569F5}" presName="childText" presStyleLbl="conFgAcc1" presStyleIdx="3" presStyleCnt="5">
        <dgm:presLayoutVars>
          <dgm:bulletEnabled val="1"/>
        </dgm:presLayoutVars>
      </dgm:prSet>
      <dgm:spPr/>
    </dgm:pt>
    <dgm:pt modelId="{119D324D-CD98-44F9-87EE-F82EF26F1814}" type="pres">
      <dgm:prSet presAssocID="{508F5F71-4578-4C9D-B5ED-73DE7B352EDF}" presName="spaceBetweenRectangles" presStyleCnt="0"/>
      <dgm:spPr/>
    </dgm:pt>
    <dgm:pt modelId="{506D55C8-A0BA-4B74-99E4-A3788670272C}" type="pres">
      <dgm:prSet presAssocID="{2039BE81-9841-41B3-84CA-B7C7B73FF285}" presName="parentLin" presStyleCnt="0"/>
      <dgm:spPr/>
    </dgm:pt>
    <dgm:pt modelId="{25B030CA-A418-42CA-880D-EDBDCF65D8B6}" type="pres">
      <dgm:prSet presAssocID="{2039BE81-9841-41B3-84CA-B7C7B73FF285}" presName="parentLeftMargin" presStyleLbl="node1" presStyleIdx="3" presStyleCnt="5"/>
      <dgm:spPr/>
    </dgm:pt>
    <dgm:pt modelId="{D2C9C184-5B91-4773-854B-F0B2F2D33681}" type="pres">
      <dgm:prSet presAssocID="{2039BE81-9841-41B3-84CA-B7C7B73FF28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793E87D-4DD5-4E8B-9B1C-7B8BFDDEB3E7}" type="pres">
      <dgm:prSet presAssocID="{2039BE81-9841-41B3-84CA-B7C7B73FF285}" presName="negativeSpace" presStyleCnt="0"/>
      <dgm:spPr/>
    </dgm:pt>
    <dgm:pt modelId="{5F1D6DEF-B910-4016-92DD-232F1E3C72C0}" type="pres">
      <dgm:prSet presAssocID="{2039BE81-9841-41B3-84CA-B7C7B73FF28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B1BD00F-3B49-4064-A006-B6BE26B6B126}" type="presOf" srcId="{CA997497-4A82-4126-BF53-785EF12F1715}" destId="{A9994383-D01C-40F7-A308-2B9A65A81DFB}" srcOrd="0" destOrd="0" presId="urn:microsoft.com/office/officeart/2005/8/layout/list1"/>
    <dgm:cxn modelId="{31D4CC1D-8031-4723-A4DB-D5B90754C517}" type="presOf" srcId="{1D9F72B1-4530-46F3-A2B6-B9930D37FD74}" destId="{A9994383-D01C-40F7-A308-2B9A65A81DFB}" srcOrd="0" destOrd="1" presId="urn:microsoft.com/office/officeart/2005/8/layout/list1"/>
    <dgm:cxn modelId="{07C66C24-ED80-423D-8185-632E95CC0075}" srcId="{DEA2F933-3511-4708-AAEC-1A4587298864}" destId="{CA997497-4A82-4126-BF53-785EF12F1715}" srcOrd="0" destOrd="0" parTransId="{8B348D6B-EB7E-4BF1-B3E0-BC6DE528CFFA}" sibTransId="{C97CA515-F59B-4AFE-A0DA-A57E8E7EBA09}"/>
    <dgm:cxn modelId="{33E8FD2A-44EE-4619-ABD9-94049A32788C}" srcId="{DEA2F933-3511-4708-AAEC-1A4587298864}" destId="{1D9F72B1-4530-46F3-A2B6-B9930D37FD74}" srcOrd="1" destOrd="0" parTransId="{E0315BF2-8866-47B4-96B2-C17C13F6A21E}" sibTransId="{F043D8D7-0C6D-4A52-80C0-D7BEF33D32B5}"/>
    <dgm:cxn modelId="{1AD1A32B-64CE-4D08-A7E4-411C1BCD183D}" type="presOf" srcId="{18F73B4B-A13A-43B6-99F9-E084B5737243}" destId="{E34A9AB3-011F-44BE-9186-2A8C2AC6E8A2}" srcOrd="0" destOrd="0" presId="urn:microsoft.com/office/officeart/2005/8/layout/list1"/>
    <dgm:cxn modelId="{3A988835-1294-40A0-B1EB-4E3165C8DA34}" type="presOf" srcId="{DEA2F933-3511-4708-AAEC-1A4587298864}" destId="{006CC441-575A-4F1C-8B93-08046A0D0B6E}" srcOrd="0" destOrd="0" presId="urn:microsoft.com/office/officeart/2005/8/layout/list1"/>
    <dgm:cxn modelId="{C01F3038-F8FD-4F51-A468-45FF3802C8A9}" srcId="{48362F75-3F54-446E-AE53-689B01D0EDF0}" destId="{1B8FFF85-D46A-4308-8DE4-FEA3FB56AEC0}" srcOrd="0" destOrd="0" parTransId="{73A28746-6C90-441E-B6EB-49F7B761DD2C}" sibTransId="{F255CAB9-BBA1-4CA3-BBCB-108806B564AD}"/>
    <dgm:cxn modelId="{612D4B40-DB2D-4096-B13F-6ACCE68BD002}" type="presOf" srcId="{DEA2F933-3511-4708-AAEC-1A4587298864}" destId="{41BA3E0A-81A7-4B05-8FDE-67AA0AD7FB44}" srcOrd="1" destOrd="0" presId="urn:microsoft.com/office/officeart/2005/8/layout/list1"/>
    <dgm:cxn modelId="{F2799560-F668-46BB-92E4-E178BDA547C2}" type="presOf" srcId="{2039BE81-9841-41B3-84CA-B7C7B73FF285}" destId="{D2C9C184-5B91-4773-854B-F0B2F2D33681}" srcOrd="1" destOrd="0" presId="urn:microsoft.com/office/officeart/2005/8/layout/list1"/>
    <dgm:cxn modelId="{71694A42-677D-4E1A-A875-88B35F98D23A}" type="presOf" srcId="{B718A554-CDBF-466F-B2A4-0DCECED63383}" destId="{5F1D6DEF-B910-4016-92DD-232F1E3C72C0}" srcOrd="0" destOrd="0" presId="urn:microsoft.com/office/officeart/2005/8/layout/list1"/>
    <dgm:cxn modelId="{84CBFC52-A484-475A-A0A7-CAD819253449}" type="presOf" srcId="{48362F75-3F54-446E-AE53-689B01D0EDF0}" destId="{DB4752B5-07E8-48A6-AB36-3FC86F34CCD8}" srcOrd="1" destOrd="0" presId="urn:microsoft.com/office/officeart/2005/8/layout/list1"/>
    <dgm:cxn modelId="{881BBC87-9E32-4340-A29B-8AF6DBE5B5D5}" type="presOf" srcId="{CAB0B8EC-DB03-4132-8374-454B116569F5}" destId="{F149CD1A-A40A-4064-870E-B4F7FE708A38}" srcOrd="0" destOrd="0" presId="urn:microsoft.com/office/officeart/2005/8/layout/list1"/>
    <dgm:cxn modelId="{564ACE87-1501-42CA-B1AA-E7B3A42BED24}" srcId="{CAB0B8EC-DB03-4132-8374-454B116569F5}" destId="{AFCA1D88-4AFE-40E0-A773-3D883E0175CC}" srcOrd="0" destOrd="0" parTransId="{BB5DAF77-C8A1-44EA-83C9-0E59733C71D1}" sibTransId="{C609A774-960E-4DD6-9E8D-EF42765D2915}"/>
    <dgm:cxn modelId="{A54D8A8A-8071-4030-A7A5-DB141E1A5F3F}" srcId="{18F73B4B-A13A-43B6-99F9-E084B5737243}" destId="{09765152-F064-4BAB-85C9-538C603B8B18}" srcOrd="2" destOrd="0" parTransId="{3CE3D2FA-40A5-4E28-83F4-E18904D0849E}" sibTransId="{46404834-2731-4E9A-81DB-001D488E6296}"/>
    <dgm:cxn modelId="{0A08E19E-078C-493D-8A8C-A57A2A3591C4}" srcId="{18F73B4B-A13A-43B6-99F9-E084B5737243}" destId="{48362F75-3F54-446E-AE53-689B01D0EDF0}" srcOrd="1" destOrd="0" parTransId="{7FA1F1D9-8BBD-4DE6-8CD0-58FF503F178F}" sibTransId="{CF68EC08-C2AB-45EB-8EB8-7A893E37DB0D}"/>
    <dgm:cxn modelId="{548409A6-8254-4045-A12B-8732ECCF6234}" type="presOf" srcId="{09765152-F064-4BAB-85C9-538C603B8B18}" destId="{55B80B37-B207-40B3-99A1-B99127D00905}" srcOrd="0" destOrd="0" presId="urn:microsoft.com/office/officeart/2005/8/layout/list1"/>
    <dgm:cxn modelId="{D72416AE-4449-404A-9B34-D448E499DF5E}" type="presOf" srcId="{2039BE81-9841-41B3-84CA-B7C7B73FF285}" destId="{25B030CA-A418-42CA-880D-EDBDCF65D8B6}" srcOrd="0" destOrd="0" presId="urn:microsoft.com/office/officeart/2005/8/layout/list1"/>
    <dgm:cxn modelId="{C5CA38BF-F3B0-480B-A42F-85EBD794A258}" type="presOf" srcId="{1B8FFF85-D46A-4308-8DE4-FEA3FB56AEC0}" destId="{173D81B6-8423-4654-9B1C-F9A2AD442194}" srcOrd="0" destOrd="0" presId="urn:microsoft.com/office/officeart/2005/8/layout/list1"/>
    <dgm:cxn modelId="{F22C87BF-FDE1-4DA0-B8A6-7C201FF1F6A5}" type="presOf" srcId="{09765152-F064-4BAB-85C9-538C603B8B18}" destId="{414AEC34-2B5B-4E75-8890-8D72978903A5}" srcOrd="1" destOrd="0" presId="urn:microsoft.com/office/officeart/2005/8/layout/list1"/>
    <dgm:cxn modelId="{D06F6CC2-0990-498C-A515-4252A430C0AA}" srcId="{2039BE81-9841-41B3-84CA-B7C7B73FF285}" destId="{B718A554-CDBF-466F-B2A4-0DCECED63383}" srcOrd="0" destOrd="0" parTransId="{277A16DC-450C-4E61-8ABC-31D8847E8FB2}" sibTransId="{AF60F62C-8961-417F-A36F-707DDD7A5AA0}"/>
    <dgm:cxn modelId="{D39A81C5-E2AC-46B6-9C0A-602C991F26C6}" type="presOf" srcId="{AFCA1D88-4AFE-40E0-A773-3D883E0175CC}" destId="{5354912E-2725-45BF-BEFD-A25E262B5470}" srcOrd="0" destOrd="0" presId="urn:microsoft.com/office/officeart/2005/8/layout/list1"/>
    <dgm:cxn modelId="{FA5EFED0-ABDC-4FE1-BC7D-7086533E42CA}" srcId="{18F73B4B-A13A-43B6-99F9-E084B5737243}" destId="{2039BE81-9841-41B3-84CA-B7C7B73FF285}" srcOrd="4" destOrd="0" parTransId="{2D953E61-8117-48A5-A99C-A86B01A3D23E}" sibTransId="{E0A6917B-AF51-45D9-B4FF-5C6295F5A1DA}"/>
    <dgm:cxn modelId="{5EAA40DC-5D8F-4B8E-AE1E-0835C87021E7}" srcId="{18F73B4B-A13A-43B6-99F9-E084B5737243}" destId="{CAB0B8EC-DB03-4132-8374-454B116569F5}" srcOrd="3" destOrd="0" parTransId="{5CFCE0FE-6AC7-4BC9-A401-716AF1D7F758}" sibTransId="{508F5F71-4578-4C9D-B5ED-73DE7B352EDF}"/>
    <dgm:cxn modelId="{1FA032E6-C786-4252-BC5F-8396F986B97B}" type="presOf" srcId="{48362F75-3F54-446E-AE53-689B01D0EDF0}" destId="{0943968A-9C6D-40E1-8E4A-4CEBC19CA536}" srcOrd="0" destOrd="0" presId="urn:microsoft.com/office/officeart/2005/8/layout/list1"/>
    <dgm:cxn modelId="{603C2AF1-FFE2-45FC-AE44-98D27759FB44}" type="presOf" srcId="{CAB0B8EC-DB03-4132-8374-454B116569F5}" destId="{BE1C54FD-FE0E-4E11-A1A9-84E9EDB41C63}" srcOrd="1" destOrd="0" presId="urn:microsoft.com/office/officeart/2005/8/layout/list1"/>
    <dgm:cxn modelId="{1E94F8F6-4A47-47B5-A97B-17F677FE7F4D}" srcId="{18F73B4B-A13A-43B6-99F9-E084B5737243}" destId="{DEA2F933-3511-4708-AAEC-1A4587298864}" srcOrd="0" destOrd="0" parTransId="{405B14EA-4518-45B7-8676-A8F4D40DDC70}" sibTransId="{540D2C0C-34E0-429F-8ADB-96004FC1401B}"/>
    <dgm:cxn modelId="{2B6C7CBC-65E5-43E2-8FB4-73E208219BA8}" type="presParOf" srcId="{E34A9AB3-011F-44BE-9186-2A8C2AC6E8A2}" destId="{D4E6BC04-51E3-4F86-81C6-7A9C90A13754}" srcOrd="0" destOrd="0" presId="urn:microsoft.com/office/officeart/2005/8/layout/list1"/>
    <dgm:cxn modelId="{4871C3F8-537B-4956-A969-CED01654F898}" type="presParOf" srcId="{D4E6BC04-51E3-4F86-81C6-7A9C90A13754}" destId="{006CC441-575A-4F1C-8B93-08046A0D0B6E}" srcOrd="0" destOrd="0" presId="urn:microsoft.com/office/officeart/2005/8/layout/list1"/>
    <dgm:cxn modelId="{8EF09162-3E14-40C6-86FB-498E5F6C2704}" type="presParOf" srcId="{D4E6BC04-51E3-4F86-81C6-7A9C90A13754}" destId="{41BA3E0A-81A7-4B05-8FDE-67AA0AD7FB44}" srcOrd="1" destOrd="0" presId="urn:microsoft.com/office/officeart/2005/8/layout/list1"/>
    <dgm:cxn modelId="{6A6C2E3A-1CE8-484B-B6C5-A97A09CB734E}" type="presParOf" srcId="{E34A9AB3-011F-44BE-9186-2A8C2AC6E8A2}" destId="{CEEFF159-B8D7-4B31-B089-10799FA4FA91}" srcOrd="1" destOrd="0" presId="urn:microsoft.com/office/officeart/2005/8/layout/list1"/>
    <dgm:cxn modelId="{C7A25089-1E84-4A35-A365-239752743063}" type="presParOf" srcId="{E34A9AB3-011F-44BE-9186-2A8C2AC6E8A2}" destId="{A9994383-D01C-40F7-A308-2B9A65A81DFB}" srcOrd="2" destOrd="0" presId="urn:microsoft.com/office/officeart/2005/8/layout/list1"/>
    <dgm:cxn modelId="{78A524DA-5F50-40AF-9B3F-4416033B5194}" type="presParOf" srcId="{E34A9AB3-011F-44BE-9186-2A8C2AC6E8A2}" destId="{C85FE66F-F04C-47ED-91F5-00F0AC87CC75}" srcOrd="3" destOrd="0" presId="urn:microsoft.com/office/officeart/2005/8/layout/list1"/>
    <dgm:cxn modelId="{EC173811-C04F-4BD6-B4E4-A50BFDE3A20D}" type="presParOf" srcId="{E34A9AB3-011F-44BE-9186-2A8C2AC6E8A2}" destId="{8E2AD4DA-4A1C-4B70-B091-E9F392AD7AA5}" srcOrd="4" destOrd="0" presId="urn:microsoft.com/office/officeart/2005/8/layout/list1"/>
    <dgm:cxn modelId="{F3CDC70A-7C6D-4DEC-8163-53035B4BED0B}" type="presParOf" srcId="{8E2AD4DA-4A1C-4B70-B091-E9F392AD7AA5}" destId="{0943968A-9C6D-40E1-8E4A-4CEBC19CA536}" srcOrd="0" destOrd="0" presId="urn:microsoft.com/office/officeart/2005/8/layout/list1"/>
    <dgm:cxn modelId="{F9F854CD-3C8D-4B53-BE49-502F8291881C}" type="presParOf" srcId="{8E2AD4DA-4A1C-4B70-B091-E9F392AD7AA5}" destId="{DB4752B5-07E8-48A6-AB36-3FC86F34CCD8}" srcOrd="1" destOrd="0" presId="urn:microsoft.com/office/officeart/2005/8/layout/list1"/>
    <dgm:cxn modelId="{25B77A33-605D-4D3A-9571-4A9C7C81E541}" type="presParOf" srcId="{E34A9AB3-011F-44BE-9186-2A8C2AC6E8A2}" destId="{21905F45-7AE7-452C-B36D-401290AF025A}" srcOrd="5" destOrd="0" presId="urn:microsoft.com/office/officeart/2005/8/layout/list1"/>
    <dgm:cxn modelId="{1ABD1111-DD1C-4DD0-BF46-72E837257086}" type="presParOf" srcId="{E34A9AB3-011F-44BE-9186-2A8C2AC6E8A2}" destId="{173D81B6-8423-4654-9B1C-F9A2AD442194}" srcOrd="6" destOrd="0" presId="urn:microsoft.com/office/officeart/2005/8/layout/list1"/>
    <dgm:cxn modelId="{CE0ACF07-319F-471E-B1C2-C4134F8CD135}" type="presParOf" srcId="{E34A9AB3-011F-44BE-9186-2A8C2AC6E8A2}" destId="{A09DABB9-A117-488A-8D83-BC7FC090C3D6}" srcOrd="7" destOrd="0" presId="urn:microsoft.com/office/officeart/2005/8/layout/list1"/>
    <dgm:cxn modelId="{725F9231-841F-4EFF-BC00-430EBA72341D}" type="presParOf" srcId="{E34A9AB3-011F-44BE-9186-2A8C2AC6E8A2}" destId="{6E24F1EF-0B26-414D-9E78-2DB979E029C2}" srcOrd="8" destOrd="0" presId="urn:microsoft.com/office/officeart/2005/8/layout/list1"/>
    <dgm:cxn modelId="{37BE1D41-C074-4746-BD0F-647CEADF3A8F}" type="presParOf" srcId="{6E24F1EF-0B26-414D-9E78-2DB979E029C2}" destId="{55B80B37-B207-40B3-99A1-B99127D00905}" srcOrd="0" destOrd="0" presId="urn:microsoft.com/office/officeart/2005/8/layout/list1"/>
    <dgm:cxn modelId="{24E57011-A83E-4A9C-BA35-BC0014C78458}" type="presParOf" srcId="{6E24F1EF-0B26-414D-9E78-2DB979E029C2}" destId="{414AEC34-2B5B-4E75-8890-8D72978903A5}" srcOrd="1" destOrd="0" presId="urn:microsoft.com/office/officeart/2005/8/layout/list1"/>
    <dgm:cxn modelId="{23F265DE-A742-4CAF-91A5-A4E09D0B7EDA}" type="presParOf" srcId="{E34A9AB3-011F-44BE-9186-2A8C2AC6E8A2}" destId="{E2BA0C23-BB23-4B8F-96A8-47BC3835F7FF}" srcOrd="9" destOrd="0" presId="urn:microsoft.com/office/officeart/2005/8/layout/list1"/>
    <dgm:cxn modelId="{0E4A581F-F05E-4857-8387-C14287B6A245}" type="presParOf" srcId="{E34A9AB3-011F-44BE-9186-2A8C2AC6E8A2}" destId="{0A22686F-37DF-4396-8AEC-56C05258D742}" srcOrd="10" destOrd="0" presId="urn:microsoft.com/office/officeart/2005/8/layout/list1"/>
    <dgm:cxn modelId="{FAD5109C-DE5A-4B9D-919E-3CCF08DDCB9C}" type="presParOf" srcId="{E34A9AB3-011F-44BE-9186-2A8C2AC6E8A2}" destId="{0C37A413-1519-41FA-9A19-AAE192F42C99}" srcOrd="11" destOrd="0" presId="urn:microsoft.com/office/officeart/2005/8/layout/list1"/>
    <dgm:cxn modelId="{651C2113-2711-4D6F-A88B-02B29953BA2F}" type="presParOf" srcId="{E34A9AB3-011F-44BE-9186-2A8C2AC6E8A2}" destId="{BFD97058-80C6-46F3-AEA8-1199902579B2}" srcOrd="12" destOrd="0" presId="urn:microsoft.com/office/officeart/2005/8/layout/list1"/>
    <dgm:cxn modelId="{DF30970B-9A10-4FEA-BD2A-BAD5D7C61CD5}" type="presParOf" srcId="{BFD97058-80C6-46F3-AEA8-1199902579B2}" destId="{F149CD1A-A40A-4064-870E-B4F7FE708A38}" srcOrd="0" destOrd="0" presId="urn:microsoft.com/office/officeart/2005/8/layout/list1"/>
    <dgm:cxn modelId="{244C052F-3193-4ED8-9AC7-F48690177224}" type="presParOf" srcId="{BFD97058-80C6-46F3-AEA8-1199902579B2}" destId="{BE1C54FD-FE0E-4E11-A1A9-84E9EDB41C63}" srcOrd="1" destOrd="0" presId="urn:microsoft.com/office/officeart/2005/8/layout/list1"/>
    <dgm:cxn modelId="{9A98F5A2-A56E-40C5-A10F-3150A062316A}" type="presParOf" srcId="{E34A9AB3-011F-44BE-9186-2A8C2AC6E8A2}" destId="{7A23E24F-93A7-4EFF-A491-BBF6ED413876}" srcOrd="13" destOrd="0" presId="urn:microsoft.com/office/officeart/2005/8/layout/list1"/>
    <dgm:cxn modelId="{0B4B60DC-7BC3-4C1B-9A80-F1BC6CC71894}" type="presParOf" srcId="{E34A9AB3-011F-44BE-9186-2A8C2AC6E8A2}" destId="{5354912E-2725-45BF-BEFD-A25E262B5470}" srcOrd="14" destOrd="0" presId="urn:microsoft.com/office/officeart/2005/8/layout/list1"/>
    <dgm:cxn modelId="{8C87A7D5-4D44-4A69-B485-739EECC4E93E}" type="presParOf" srcId="{E34A9AB3-011F-44BE-9186-2A8C2AC6E8A2}" destId="{119D324D-CD98-44F9-87EE-F82EF26F1814}" srcOrd="15" destOrd="0" presId="urn:microsoft.com/office/officeart/2005/8/layout/list1"/>
    <dgm:cxn modelId="{07DBED20-DC6B-4970-9F75-AAC4A8EA1A58}" type="presParOf" srcId="{E34A9AB3-011F-44BE-9186-2A8C2AC6E8A2}" destId="{506D55C8-A0BA-4B74-99E4-A3788670272C}" srcOrd="16" destOrd="0" presId="urn:microsoft.com/office/officeart/2005/8/layout/list1"/>
    <dgm:cxn modelId="{1ED1DA48-1CF9-4EA0-B887-C04CEA29154C}" type="presParOf" srcId="{506D55C8-A0BA-4B74-99E4-A3788670272C}" destId="{25B030CA-A418-42CA-880D-EDBDCF65D8B6}" srcOrd="0" destOrd="0" presId="urn:microsoft.com/office/officeart/2005/8/layout/list1"/>
    <dgm:cxn modelId="{7D561F18-4C9F-4402-8429-32767A78B356}" type="presParOf" srcId="{506D55C8-A0BA-4B74-99E4-A3788670272C}" destId="{D2C9C184-5B91-4773-854B-F0B2F2D33681}" srcOrd="1" destOrd="0" presId="urn:microsoft.com/office/officeart/2005/8/layout/list1"/>
    <dgm:cxn modelId="{E6D550A9-8BC2-45BC-9732-DB612E08113E}" type="presParOf" srcId="{E34A9AB3-011F-44BE-9186-2A8C2AC6E8A2}" destId="{3793E87D-4DD5-4E8B-9B1C-7B8BFDDEB3E7}" srcOrd="17" destOrd="0" presId="urn:microsoft.com/office/officeart/2005/8/layout/list1"/>
    <dgm:cxn modelId="{D41D2ABD-E19B-498A-AA5D-6705334C5A98}" type="presParOf" srcId="{E34A9AB3-011F-44BE-9186-2A8C2AC6E8A2}" destId="{5F1D6DEF-B910-4016-92DD-232F1E3C72C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C1D485-F69D-4402-913D-E333E8E663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6159F90-57DE-4375-95D7-CBC41D15767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I. Keep the most important info. </a:t>
          </a:r>
          <a:br>
            <a:rPr lang="en-CA" dirty="0"/>
          </a:br>
          <a:r>
            <a:rPr lang="en-CA" dirty="0"/>
            <a:t>we want the </a:t>
          </a:r>
          <a:r>
            <a:rPr lang="en-CA" b="1" dirty="0"/>
            <a:t>data to be spread out across each dimension </a:t>
          </a:r>
          <a:r>
            <a:rPr lang="en-CA" dirty="0"/>
            <a:t>(maximize variance) </a:t>
          </a:r>
          <a:endParaRPr lang="en-US" dirty="0"/>
        </a:p>
      </dgm:t>
    </dgm:pt>
    <dgm:pt modelId="{5CB4841C-2042-4CC7-BA3B-256F66AD5ECC}" type="parTrans" cxnId="{B4B8F53B-BC27-4C94-8ABB-E58C73FCEF6B}">
      <dgm:prSet/>
      <dgm:spPr/>
      <dgm:t>
        <a:bodyPr/>
        <a:lstStyle/>
        <a:p>
          <a:endParaRPr lang="en-US"/>
        </a:p>
      </dgm:t>
    </dgm:pt>
    <dgm:pt modelId="{48C7ED83-90BD-4D66-B739-5432E4EA46D9}" type="sibTrans" cxnId="{B4B8F53B-BC27-4C94-8ABB-E58C73FCEF6B}">
      <dgm:prSet/>
      <dgm:spPr/>
      <dgm:t>
        <a:bodyPr/>
        <a:lstStyle/>
        <a:p>
          <a:endParaRPr lang="en-US"/>
        </a:p>
      </dgm:t>
    </dgm:pt>
    <dgm:pt modelId="{211923AA-3693-488D-B0DB-44CF9B742FD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II. Remove Redundancy</a:t>
          </a:r>
        </a:p>
        <a:p>
          <a:pPr>
            <a:lnSpc>
              <a:spcPct val="100000"/>
            </a:lnSpc>
          </a:pPr>
          <a:r>
            <a:rPr lang="en-CA" dirty="0"/>
            <a:t>we want the </a:t>
          </a:r>
          <a:r>
            <a:rPr lang="en-CA" b="1" dirty="0"/>
            <a:t>dimensions to be independent</a:t>
          </a:r>
          <a:endParaRPr lang="en-US" dirty="0"/>
        </a:p>
      </dgm:t>
    </dgm:pt>
    <dgm:pt modelId="{2251F50F-3079-40F3-AE89-84D7B56589EC}" type="parTrans" cxnId="{198509BA-44BB-414D-8C5F-3EFF9CEFD665}">
      <dgm:prSet/>
      <dgm:spPr/>
      <dgm:t>
        <a:bodyPr/>
        <a:lstStyle/>
        <a:p>
          <a:endParaRPr lang="en-US"/>
        </a:p>
      </dgm:t>
    </dgm:pt>
    <dgm:pt modelId="{2CE84D4B-FDC9-4362-BA6B-70EE2C9A1F2E}" type="sibTrans" cxnId="{198509BA-44BB-414D-8C5F-3EFF9CEFD665}">
      <dgm:prSet/>
      <dgm:spPr/>
      <dgm:t>
        <a:bodyPr/>
        <a:lstStyle/>
        <a:p>
          <a:endParaRPr lang="en-US"/>
        </a:p>
      </dgm:t>
    </dgm:pt>
    <dgm:pt modelId="{E7601AE2-66A9-44CA-AE36-4FAB41B75E4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0C2A5B5-5B35-4F3D-8FD5-DBD3016B35D9}" type="parTrans" cxnId="{473EA437-DB56-4757-93F7-B876DDAB78DE}">
      <dgm:prSet/>
      <dgm:spPr/>
      <dgm:t>
        <a:bodyPr/>
        <a:lstStyle/>
        <a:p>
          <a:endParaRPr lang="en-US"/>
        </a:p>
      </dgm:t>
    </dgm:pt>
    <dgm:pt modelId="{DFDC62BA-67D7-4D07-8991-D11C3DDD1170}" type="sibTrans" cxnId="{473EA437-DB56-4757-93F7-B876DDAB78DE}">
      <dgm:prSet/>
      <dgm:spPr/>
      <dgm:t>
        <a:bodyPr/>
        <a:lstStyle/>
        <a:p>
          <a:endParaRPr lang="en-US"/>
        </a:p>
      </dgm:t>
    </dgm:pt>
    <dgm:pt modelId="{00FDEA20-DEAE-438E-9811-3A5D341E7689}" type="pres">
      <dgm:prSet presAssocID="{E8C1D485-F69D-4402-913D-E333E8E66312}" presName="root" presStyleCnt="0">
        <dgm:presLayoutVars>
          <dgm:dir/>
          <dgm:resizeHandles val="exact"/>
        </dgm:presLayoutVars>
      </dgm:prSet>
      <dgm:spPr/>
    </dgm:pt>
    <dgm:pt modelId="{44A25387-2695-4FDA-B392-BEBFC4B0AB4E}" type="pres">
      <dgm:prSet presAssocID="{46159F90-57DE-4375-95D7-CBC41D157677}" presName="compNode" presStyleCnt="0"/>
      <dgm:spPr/>
    </dgm:pt>
    <dgm:pt modelId="{4E36780F-1E3B-443B-8677-C4C2F0BEE054}" type="pres">
      <dgm:prSet presAssocID="{46159F90-57DE-4375-95D7-CBC41D157677}" presName="bgRect" presStyleLbl="bgShp" presStyleIdx="0" presStyleCnt="2"/>
      <dgm:spPr/>
    </dgm:pt>
    <dgm:pt modelId="{69220735-2385-49EC-B80A-9F4086681DF1}" type="pres">
      <dgm:prSet presAssocID="{46159F90-57DE-4375-95D7-CBC41D1576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2D408E0-F812-4980-98AD-B9695E2EABF2}" type="pres">
      <dgm:prSet presAssocID="{46159F90-57DE-4375-95D7-CBC41D157677}" presName="spaceRect" presStyleCnt="0"/>
      <dgm:spPr/>
    </dgm:pt>
    <dgm:pt modelId="{CB436C79-1A18-41FE-B35B-53D2136B44C6}" type="pres">
      <dgm:prSet presAssocID="{46159F90-57DE-4375-95D7-CBC41D157677}" presName="parTx" presStyleLbl="revTx" presStyleIdx="0" presStyleCnt="3">
        <dgm:presLayoutVars>
          <dgm:chMax val="0"/>
          <dgm:chPref val="0"/>
        </dgm:presLayoutVars>
      </dgm:prSet>
      <dgm:spPr/>
    </dgm:pt>
    <dgm:pt modelId="{33CD9C58-B4BB-41BC-97DA-1111FF50CBDF}" type="pres">
      <dgm:prSet presAssocID="{48C7ED83-90BD-4D66-B739-5432E4EA46D9}" presName="sibTrans" presStyleCnt="0"/>
      <dgm:spPr/>
    </dgm:pt>
    <dgm:pt modelId="{1EBB9BE5-D374-4D85-B55E-7BD7079D8F6D}" type="pres">
      <dgm:prSet presAssocID="{211923AA-3693-488D-B0DB-44CF9B742FDB}" presName="compNode" presStyleCnt="0"/>
      <dgm:spPr/>
    </dgm:pt>
    <dgm:pt modelId="{E59E6DEB-84E4-4A23-B9FD-EF0AC2F92C62}" type="pres">
      <dgm:prSet presAssocID="{211923AA-3693-488D-B0DB-44CF9B742FDB}" presName="bgRect" presStyleLbl="bgShp" presStyleIdx="1" presStyleCnt="2"/>
      <dgm:spPr/>
    </dgm:pt>
    <dgm:pt modelId="{5C6C92B4-9E17-41E6-8587-A35437B6B2DB}" type="pres">
      <dgm:prSet presAssocID="{211923AA-3693-488D-B0DB-44CF9B742F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80C4ADE-A41F-45C2-8271-D2056E1D392C}" type="pres">
      <dgm:prSet presAssocID="{211923AA-3693-488D-B0DB-44CF9B742FDB}" presName="spaceRect" presStyleCnt="0"/>
      <dgm:spPr/>
    </dgm:pt>
    <dgm:pt modelId="{5B9DEB51-1873-452E-89B5-B554DCC593BD}" type="pres">
      <dgm:prSet presAssocID="{211923AA-3693-488D-B0DB-44CF9B742FDB}" presName="parTx" presStyleLbl="revTx" presStyleIdx="1" presStyleCnt="3">
        <dgm:presLayoutVars>
          <dgm:chMax val="0"/>
          <dgm:chPref val="0"/>
        </dgm:presLayoutVars>
      </dgm:prSet>
      <dgm:spPr/>
    </dgm:pt>
    <dgm:pt modelId="{F30B1FB1-C6A0-4AB4-9619-3B6E287D1507}" type="pres">
      <dgm:prSet presAssocID="{211923AA-3693-488D-B0DB-44CF9B742FDB}" presName="desTx" presStyleLbl="revTx" presStyleIdx="2" presStyleCnt="3">
        <dgm:presLayoutVars/>
      </dgm:prSet>
      <dgm:spPr/>
    </dgm:pt>
  </dgm:ptLst>
  <dgm:cxnLst>
    <dgm:cxn modelId="{6FE0F317-4AC4-47BA-B139-284BC80704E9}" type="presOf" srcId="{211923AA-3693-488D-B0DB-44CF9B742FDB}" destId="{5B9DEB51-1873-452E-89B5-B554DCC593BD}" srcOrd="0" destOrd="0" presId="urn:microsoft.com/office/officeart/2018/2/layout/IconVerticalSolidList"/>
    <dgm:cxn modelId="{473EA437-DB56-4757-93F7-B876DDAB78DE}" srcId="{211923AA-3693-488D-B0DB-44CF9B742FDB}" destId="{E7601AE2-66A9-44CA-AE36-4FAB41B75E46}" srcOrd="0" destOrd="0" parTransId="{60C2A5B5-5B35-4F3D-8FD5-DBD3016B35D9}" sibTransId="{DFDC62BA-67D7-4D07-8991-D11C3DDD1170}"/>
    <dgm:cxn modelId="{B4B8F53B-BC27-4C94-8ABB-E58C73FCEF6B}" srcId="{E8C1D485-F69D-4402-913D-E333E8E66312}" destId="{46159F90-57DE-4375-95D7-CBC41D157677}" srcOrd="0" destOrd="0" parTransId="{5CB4841C-2042-4CC7-BA3B-256F66AD5ECC}" sibTransId="{48C7ED83-90BD-4D66-B739-5432E4EA46D9}"/>
    <dgm:cxn modelId="{B3A1E250-9663-4BAB-847C-A02CE5339436}" type="presOf" srcId="{E7601AE2-66A9-44CA-AE36-4FAB41B75E46}" destId="{F30B1FB1-C6A0-4AB4-9619-3B6E287D1507}" srcOrd="0" destOrd="0" presId="urn:microsoft.com/office/officeart/2018/2/layout/IconVerticalSolidList"/>
    <dgm:cxn modelId="{FC92A38B-F04D-466A-A5FA-F677ED524BBC}" type="presOf" srcId="{E8C1D485-F69D-4402-913D-E333E8E66312}" destId="{00FDEA20-DEAE-438E-9811-3A5D341E7689}" srcOrd="0" destOrd="0" presId="urn:microsoft.com/office/officeart/2018/2/layout/IconVerticalSolidList"/>
    <dgm:cxn modelId="{198509BA-44BB-414D-8C5F-3EFF9CEFD665}" srcId="{E8C1D485-F69D-4402-913D-E333E8E66312}" destId="{211923AA-3693-488D-B0DB-44CF9B742FDB}" srcOrd="1" destOrd="0" parTransId="{2251F50F-3079-40F3-AE89-84D7B56589EC}" sibTransId="{2CE84D4B-FDC9-4362-BA6B-70EE2C9A1F2E}"/>
    <dgm:cxn modelId="{E6CE53DA-7B2C-41DD-B276-88891DA42491}" type="presOf" srcId="{46159F90-57DE-4375-95D7-CBC41D157677}" destId="{CB436C79-1A18-41FE-B35B-53D2136B44C6}" srcOrd="0" destOrd="0" presId="urn:microsoft.com/office/officeart/2018/2/layout/IconVerticalSolidList"/>
    <dgm:cxn modelId="{8459AC75-5DE2-4F3A-8A74-D3C58E875ADC}" type="presParOf" srcId="{00FDEA20-DEAE-438E-9811-3A5D341E7689}" destId="{44A25387-2695-4FDA-B392-BEBFC4B0AB4E}" srcOrd="0" destOrd="0" presId="urn:microsoft.com/office/officeart/2018/2/layout/IconVerticalSolidList"/>
    <dgm:cxn modelId="{890C6FC5-95C8-49E7-89B3-A264F0AC923B}" type="presParOf" srcId="{44A25387-2695-4FDA-B392-BEBFC4B0AB4E}" destId="{4E36780F-1E3B-443B-8677-C4C2F0BEE054}" srcOrd="0" destOrd="0" presId="urn:microsoft.com/office/officeart/2018/2/layout/IconVerticalSolidList"/>
    <dgm:cxn modelId="{9EF3A0B7-737A-41A3-B7E0-DCC7D0E34C2D}" type="presParOf" srcId="{44A25387-2695-4FDA-B392-BEBFC4B0AB4E}" destId="{69220735-2385-49EC-B80A-9F4086681DF1}" srcOrd="1" destOrd="0" presId="urn:microsoft.com/office/officeart/2018/2/layout/IconVerticalSolidList"/>
    <dgm:cxn modelId="{949B237A-9517-4305-A4E1-7F5B3012F95A}" type="presParOf" srcId="{44A25387-2695-4FDA-B392-BEBFC4B0AB4E}" destId="{62D408E0-F812-4980-98AD-B9695E2EABF2}" srcOrd="2" destOrd="0" presId="urn:microsoft.com/office/officeart/2018/2/layout/IconVerticalSolidList"/>
    <dgm:cxn modelId="{990944FB-214E-4BAB-A858-3474AD6DC71A}" type="presParOf" srcId="{44A25387-2695-4FDA-B392-BEBFC4B0AB4E}" destId="{CB436C79-1A18-41FE-B35B-53D2136B44C6}" srcOrd="3" destOrd="0" presId="urn:microsoft.com/office/officeart/2018/2/layout/IconVerticalSolidList"/>
    <dgm:cxn modelId="{59BBC6BD-B54A-48D2-A22E-00E0B42D9999}" type="presParOf" srcId="{00FDEA20-DEAE-438E-9811-3A5D341E7689}" destId="{33CD9C58-B4BB-41BC-97DA-1111FF50CBDF}" srcOrd="1" destOrd="0" presId="urn:microsoft.com/office/officeart/2018/2/layout/IconVerticalSolidList"/>
    <dgm:cxn modelId="{9FE0FBF8-6E1C-4587-9DC7-FB49DFAF00C4}" type="presParOf" srcId="{00FDEA20-DEAE-438E-9811-3A5D341E7689}" destId="{1EBB9BE5-D374-4D85-B55E-7BD7079D8F6D}" srcOrd="2" destOrd="0" presId="urn:microsoft.com/office/officeart/2018/2/layout/IconVerticalSolidList"/>
    <dgm:cxn modelId="{4234B28B-E8B8-4643-BDE1-B7BD162E9AF6}" type="presParOf" srcId="{1EBB9BE5-D374-4D85-B55E-7BD7079D8F6D}" destId="{E59E6DEB-84E4-4A23-B9FD-EF0AC2F92C62}" srcOrd="0" destOrd="0" presId="urn:microsoft.com/office/officeart/2018/2/layout/IconVerticalSolidList"/>
    <dgm:cxn modelId="{8BF040B7-95BD-4ACE-AEB5-06A5CB72ADC7}" type="presParOf" srcId="{1EBB9BE5-D374-4D85-B55E-7BD7079D8F6D}" destId="{5C6C92B4-9E17-41E6-8587-A35437B6B2DB}" srcOrd="1" destOrd="0" presId="urn:microsoft.com/office/officeart/2018/2/layout/IconVerticalSolidList"/>
    <dgm:cxn modelId="{B064B253-5D79-48F4-B975-6F336E754D1B}" type="presParOf" srcId="{1EBB9BE5-D374-4D85-B55E-7BD7079D8F6D}" destId="{380C4ADE-A41F-45C2-8271-D2056E1D392C}" srcOrd="2" destOrd="0" presId="urn:microsoft.com/office/officeart/2018/2/layout/IconVerticalSolidList"/>
    <dgm:cxn modelId="{24428901-A5EF-4D08-AB87-A3A645405F47}" type="presParOf" srcId="{1EBB9BE5-D374-4D85-B55E-7BD7079D8F6D}" destId="{5B9DEB51-1873-452E-89B5-B554DCC593BD}" srcOrd="3" destOrd="0" presId="urn:microsoft.com/office/officeart/2018/2/layout/IconVerticalSolidList"/>
    <dgm:cxn modelId="{BD695210-07B5-4C59-A421-F34C928F51EB}" type="presParOf" srcId="{1EBB9BE5-D374-4D85-B55E-7BD7079D8F6D}" destId="{F30B1FB1-C6A0-4AB4-9619-3B6E287D150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B1431-FD43-425D-9552-2C03084B6C16}">
      <dsp:nvSpPr>
        <dsp:cNvPr id="0" name=""/>
        <dsp:cNvSpPr/>
      </dsp:nvSpPr>
      <dsp:spPr>
        <a:xfrm>
          <a:off x="5565327" y="1179530"/>
          <a:ext cx="1351333" cy="13513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DD8BF-2427-4DF4-9105-A35CDE0A3D99}">
      <dsp:nvSpPr>
        <dsp:cNvPr id="0" name=""/>
        <dsp:cNvSpPr/>
      </dsp:nvSpPr>
      <dsp:spPr>
        <a:xfrm>
          <a:off x="5816467" y="1441557"/>
          <a:ext cx="783773" cy="7837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5C5B0-DC4C-4721-A33B-33C9B4031C14}">
      <dsp:nvSpPr>
        <dsp:cNvPr id="0" name=""/>
        <dsp:cNvSpPr/>
      </dsp:nvSpPr>
      <dsp:spPr>
        <a:xfrm>
          <a:off x="1883113" y="1142814"/>
          <a:ext cx="3185286" cy="135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Problem Statement #1 - Identify peer group for a patient to compare progress against</a:t>
          </a:r>
          <a:endParaRPr lang="en-US" sz="2400" b="1" kern="1200" dirty="0"/>
        </a:p>
      </dsp:txBody>
      <dsp:txXfrm>
        <a:off x="1883113" y="1142814"/>
        <a:ext cx="3185286" cy="1351333"/>
      </dsp:txXfrm>
    </dsp:sp>
    <dsp:sp modelId="{1A35418E-4EA9-4DBA-BDB0-347A7286E544}">
      <dsp:nvSpPr>
        <dsp:cNvPr id="0" name=""/>
        <dsp:cNvSpPr/>
      </dsp:nvSpPr>
      <dsp:spPr>
        <a:xfrm>
          <a:off x="154470" y="1146895"/>
          <a:ext cx="1351333" cy="13513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3D494-54C3-4621-896B-9EA9CF4146CE}">
      <dsp:nvSpPr>
        <dsp:cNvPr id="0" name=""/>
        <dsp:cNvSpPr/>
      </dsp:nvSpPr>
      <dsp:spPr>
        <a:xfrm>
          <a:off x="442496" y="1430670"/>
          <a:ext cx="783773" cy="783773"/>
        </a:xfrm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15EC-FA37-472A-9C8B-C0FBF43EF968}">
      <dsp:nvSpPr>
        <dsp:cNvPr id="0" name=""/>
        <dsp:cNvSpPr/>
      </dsp:nvSpPr>
      <dsp:spPr>
        <a:xfrm>
          <a:off x="7264317" y="1142814"/>
          <a:ext cx="3185286" cy="135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Problem Statement #2 - Determine whether progress is being made based on assessment</a:t>
          </a:r>
          <a:endParaRPr lang="en-US" sz="2400" kern="1200" dirty="0"/>
        </a:p>
      </dsp:txBody>
      <dsp:txXfrm>
        <a:off x="7264317" y="1142814"/>
        <a:ext cx="3185286" cy="13513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DFD7D-DB12-49E1-AB99-E72E09562EC9}">
      <dsp:nvSpPr>
        <dsp:cNvPr id="0" name=""/>
        <dsp:cNvSpPr/>
      </dsp:nvSpPr>
      <dsp:spPr>
        <a:xfrm>
          <a:off x="486245" y="971148"/>
          <a:ext cx="920025" cy="920025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54DE3-655E-43C8-B7A7-1BEC486DACB9}">
      <dsp:nvSpPr>
        <dsp:cNvPr id="0" name=""/>
        <dsp:cNvSpPr/>
      </dsp:nvSpPr>
      <dsp:spPr>
        <a:xfrm>
          <a:off x="679450" y="1164353"/>
          <a:ext cx="533614" cy="53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B2006-745F-41F2-A913-14277CEC4EE7}">
      <dsp:nvSpPr>
        <dsp:cNvPr id="0" name=""/>
        <dsp:cNvSpPr/>
      </dsp:nvSpPr>
      <dsp:spPr>
        <a:xfrm>
          <a:off x="1603418" y="941836"/>
          <a:ext cx="2168630" cy="920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Principal component analysis</a:t>
          </a:r>
          <a:r>
            <a:rPr lang="en-CA" sz="1600" kern="1200" dirty="0"/>
            <a:t> (</a:t>
          </a:r>
          <a:r>
            <a:rPr lang="en-CA" sz="1600" b="1" kern="1200" dirty="0"/>
            <a:t>PCA</a:t>
          </a:r>
          <a:r>
            <a:rPr lang="en-CA" sz="1600" kern="1200" dirty="0"/>
            <a:t>) is used to reduce the dimensionality. It finds a new set of dimensions such that all the dimensions ranked according to the variance of data along them. </a:t>
          </a:r>
          <a:endParaRPr lang="en-US" sz="1600" kern="1200" dirty="0"/>
        </a:p>
      </dsp:txBody>
      <dsp:txXfrm>
        <a:off x="1603418" y="941836"/>
        <a:ext cx="2168630" cy="920025"/>
      </dsp:txXfrm>
    </dsp:sp>
    <dsp:sp modelId="{1918B847-EA90-4D02-A8DC-E5F2A028EFFF}">
      <dsp:nvSpPr>
        <dsp:cNvPr id="0" name=""/>
        <dsp:cNvSpPr/>
      </dsp:nvSpPr>
      <dsp:spPr>
        <a:xfrm>
          <a:off x="3895879" y="971148"/>
          <a:ext cx="920025" cy="920025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80EAA-72E2-4A64-9F33-2F728FEAE7CB}">
      <dsp:nvSpPr>
        <dsp:cNvPr id="0" name=""/>
        <dsp:cNvSpPr/>
      </dsp:nvSpPr>
      <dsp:spPr>
        <a:xfrm>
          <a:off x="4079319" y="1164353"/>
          <a:ext cx="533614" cy="53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09127-9E12-48BF-A3F0-C4DE6A03E5D0}">
      <dsp:nvSpPr>
        <dsp:cNvPr id="0" name=""/>
        <dsp:cNvSpPr/>
      </dsp:nvSpPr>
      <dsp:spPr>
        <a:xfrm>
          <a:off x="5024768" y="845233"/>
          <a:ext cx="2653276" cy="1113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t-SNE</a:t>
          </a:r>
          <a:r>
            <a:rPr lang="en-CA" sz="1600" kern="1200" dirty="0"/>
            <a:t> </a:t>
          </a:r>
          <a:r>
            <a:rPr lang="en-US" sz="1600" kern="1200" dirty="0"/>
            <a:t>is used to reduce the dimensionality, </a:t>
          </a:r>
          <a:r>
            <a:rPr lang="en-CA" sz="1600" kern="1200" dirty="0"/>
            <a:t>data visualization and for outlier detection. It is </a:t>
          </a:r>
          <a:r>
            <a:rPr lang="en-US" sz="1600" kern="1200" dirty="0"/>
            <a:t>used to map high dimensional data to 2 or 3 dimensions in order to visualize it.</a:t>
          </a:r>
        </a:p>
      </dsp:txBody>
      <dsp:txXfrm>
        <a:off x="5024768" y="845233"/>
        <a:ext cx="2653276" cy="1113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94383-D01C-40F7-A308-2B9A65A81DFB}">
      <dsp:nvSpPr>
        <dsp:cNvPr id="0" name=""/>
        <dsp:cNvSpPr/>
      </dsp:nvSpPr>
      <dsp:spPr>
        <a:xfrm>
          <a:off x="0" y="201251"/>
          <a:ext cx="10707945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270764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Data cleaning - e.g., future dated assessments, date of births, missing gender, etc.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Data compaction – from 544 skills to 25 behaviors – unweighted means, weighted means, bucketing</a:t>
          </a:r>
        </a:p>
      </dsp:txBody>
      <dsp:txXfrm>
        <a:off x="0" y="201251"/>
        <a:ext cx="10707945" cy="1187550"/>
      </dsp:txXfrm>
    </dsp:sp>
    <dsp:sp modelId="{41BA3E0A-81A7-4B05-8FDE-67AA0AD7FB44}">
      <dsp:nvSpPr>
        <dsp:cNvPr id="0" name=""/>
        <dsp:cNvSpPr/>
      </dsp:nvSpPr>
      <dsp:spPr>
        <a:xfrm>
          <a:off x="535397" y="9371"/>
          <a:ext cx="749556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Data curation</a:t>
          </a:r>
          <a:endParaRPr lang="en-US" sz="2400" kern="1200"/>
        </a:p>
      </dsp:txBody>
      <dsp:txXfrm>
        <a:off x="554131" y="28105"/>
        <a:ext cx="7458093" cy="346292"/>
      </dsp:txXfrm>
    </dsp:sp>
    <dsp:sp modelId="{173D81B6-8423-4654-9B1C-F9A2AD442194}">
      <dsp:nvSpPr>
        <dsp:cNvPr id="0" name=""/>
        <dsp:cNvSpPr/>
      </dsp:nvSpPr>
      <dsp:spPr>
        <a:xfrm>
          <a:off x="0" y="1650881"/>
          <a:ext cx="10707945" cy="644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270764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Tried K-means, GMM</a:t>
          </a:r>
        </a:p>
      </dsp:txBody>
      <dsp:txXfrm>
        <a:off x="0" y="1650881"/>
        <a:ext cx="10707945" cy="644962"/>
      </dsp:txXfrm>
    </dsp:sp>
    <dsp:sp modelId="{DB4752B5-07E8-48A6-AB36-3FC86F34CCD8}">
      <dsp:nvSpPr>
        <dsp:cNvPr id="0" name=""/>
        <dsp:cNvSpPr/>
      </dsp:nvSpPr>
      <dsp:spPr>
        <a:xfrm>
          <a:off x="535397" y="1459001"/>
          <a:ext cx="749556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Selecting the right model</a:t>
          </a:r>
          <a:endParaRPr lang="en-US" sz="2400" kern="1200"/>
        </a:p>
      </dsp:txBody>
      <dsp:txXfrm>
        <a:off x="554131" y="1477735"/>
        <a:ext cx="7458093" cy="346292"/>
      </dsp:txXfrm>
    </dsp:sp>
    <dsp:sp modelId="{0A22686F-37DF-4396-8AEC-56C05258D742}">
      <dsp:nvSpPr>
        <dsp:cNvPr id="0" name=""/>
        <dsp:cNvSpPr/>
      </dsp:nvSpPr>
      <dsp:spPr>
        <a:xfrm>
          <a:off x="0" y="2557924"/>
          <a:ext cx="1070794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AEC34-2B5B-4E75-8890-8D72978903A5}">
      <dsp:nvSpPr>
        <dsp:cNvPr id="0" name=""/>
        <dsp:cNvSpPr/>
      </dsp:nvSpPr>
      <dsp:spPr>
        <a:xfrm>
          <a:off x="535397" y="2366044"/>
          <a:ext cx="749556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Cluster analysis</a:t>
          </a:r>
          <a:endParaRPr lang="en-US" sz="2400" kern="1200"/>
        </a:p>
      </dsp:txBody>
      <dsp:txXfrm>
        <a:off x="554131" y="2384778"/>
        <a:ext cx="7458093" cy="346292"/>
      </dsp:txXfrm>
    </dsp:sp>
    <dsp:sp modelId="{5354912E-2725-45BF-BEFD-A25E262B5470}">
      <dsp:nvSpPr>
        <dsp:cNvPr id="0" name=""/>
        <dsp:cNvSpPr/>
      </dsp:nvSpPr>
      <dsp:spPr>
        <a:xfrm>
          <a:off x="0" y="3147604"/>
          <a:ext cx="10707945" cy="644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270764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Lean metadata – age, gender are very broad dimensions to profile</a:t>
          </a:r>
        </a:p>
      </dsp:txBody>
      <dsp:txXfrm>
        <a:off x="0" y="3147604"/>
        <a:ext cx="10707945" cy="644962"/>
      </dsp:txXfrm>
    </dsp:sp>
    <dsp:sp modelId="{BE1C54FD-FE0E-4E11-A1A9-84E9EDB41C63}">
      <dsp:nvSpPr>
        <dsp:cNvPr id="0" name=""/>
        <dsp:cNvSpPr/>
      </dsp:nvSpPr>
      <dsp:spPr>
        <a:xfrm>
          <a:off x="535397" y="2955724"/>
          <a:ext cx="749556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Data analysis</a:t>
          </a:r>
          <a:endParaRPr lang="en-US" sz="2400" kern="1200"/>
        </a:p>
      </dsp:txBody>
      <dsp:txXfrm>
        <a:off x="554131" y="2974458"/>
        <a:ext cx="7458093" cy="346292"/>
      </dsp:txXfrm>
    </dsp:sp>
    <dsp:sp modelId="{5F1D6DEF-B910-4016-92DD-232F1E3C72C0}">
      <dsp:nvSpPr>
        <dsp:cNvPr id="0" name=""/>
        <dsp:cNvSpPr/>
      </dsp:nvSpPr>
      <dsp:spPr>
        <a:xfrm>
          <a:off x="0" y="4054646"/>
          <a:ext cx="10707945" cy="644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270764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u="sng" kern="1200" dirty="0">
              <a:hlinkClick xmlns:r="http://schemas.openxmlformats.org/officeDocument/2006/relationships" r:id="rId1"/>
            </a:rPr>
            <a:t>https://jolly-desert-01b5c5610.3.azurestaticapps.net/</a:t>
          </a:r>
          <a:endParaRPr lang="en-US" sz="1800" b="1" kern="1200" dirty="0"/>
        </a:p>
      </dsp:txBody>
      <dsp:txXfrm>
        <a:off x="0" y="4054646"/>
        <a:ext cx="10707945" cy="644962"/>
      </dsp:txXfrm>
    </dsp:sp>
    <dsp:sp modelId="{D2C9C184-5B91-4773-854B-F0B2F2D33681}">
      <dsp:nvSpPr>
        <dsp:cNvPr id="0" name=""/>
        <dsp:cNvSpPr/>
      </dsp:nvSpPr>
      <dsp:spPr>
        <a:xfrm>
          <a:off x="535397" y="3862766"/>
          <a:ext cx="749556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Visualizing the data</a:t>
          </a:r>
          <a:endParaRPr lang="en-US" sz="2400" kern="1200"/>
        </a:p>
      </dsp:txBody>
      <dsp:txXfrm>
        <a:off x="554131" y="3881500"/>
        <a:ext cx="7458093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6780F-1E3B-443B-8677-C4C2F0BEE054}">
      <dsp:nvSpPr>
        <dsp:cNvPr id="0" name=""/>
        <dsp:cNvSpPr/>
      </dsp:nvSpPr>
      <dsp:spPr>
        <a:xfrm>
          <a:off x="0" y="592690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20735-2385-49EC-B80A-9F4086681DF1}">
      <dsp:nvSpPr>
        <dsp:cNvPr id="0" name=""/>
        <dsp:cNvSpPr/>
      </dsp:nvSpPr>
      <dsp:spPr>
        <a:xfrm>
          <a:off x="330995" y="838885"/>
          <a:ext cx="601809" cy="6018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36C79-1A18-41FE-B35B-53D2136B44C6}">
      <dsp:nvSpPr>
        <dsp:cNvPr id="0" name=""/>
        <dsp:cNvSpPr/>
      </dsp:nvSpPr>
      <dsp:spPr>
        <a:xfrm>
          <a:off x="1263799" y="592690"/>
          <a:ext cx="9428012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I. Keep the most important info. </a:t>
          </a:r>
          <a:br>
            <a:rPr lang="en-CA" sz="1900" kern="1200" dirty="0"/>
          </a:br>
          <a:r>
            <a:rPr lang="en-CA" sz="1900" kern="1200" dirty="0"/>
            <a:t>we want the </a:t>
          </a:r>
          <a:r>
            <a:rPr lang="en-CA" sz="1900" b="1" kern="1200" dirty="0"/>
            <a:t>data to be spread out across each dimension </a:t>
          </a:r>
          <a:r>
            <a:rPr lang="en-CA" sz="1900" kern="1200" dirty="0"/>
            <a:t>(maximize variance) </a:t>
          </a:r>
          <a:endParaRPr lang="en-US" sz="1900" kern="1200" dirty="0"/>
        </a:p>
      </dsp:txBody>
      <dsp:txXfrm>
        <a:off x="1263799" y="592690"/>
        <a:ext cx="9428012" cy="1094198"/>
      </dsp:txXfrm>
    </dsp:sp>
    <dsp:sp modelId="{E59E6DEB-84E4-4A23-B9FD-EF0AC2F92C62}">
      <dsp:nvSpPr>
        <dsp:cNvPr id="0" name=""/>
        <dsp:cNvSpPr/>
      </dsp:nvSpPr>
      <dsp:spPr>
        <a:xfrm>
          <a:off x="0" y="1960439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C92B4-9E17-41E6-8587-A35437B6B2DB}">
      <dsp:nvSpPr>
        <dsp:cNvPr id="0" name=""/>
        <dsp:cNvSpPr/>
      </dsp:nvSpPr>
      <dsp:spPr>
        <a:xfrm>
          <a:off x="330995" y="2206634"/>
          <a:ext cx="601809" cy="6018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DEB51-1873-452E-89B5-B554DCC593BD}">
      <dsp:nvSpPr>
        <dsp:cNvPr id="0" name=""/>
        <dsp:cNvSpPr/>
      </dsp:nvSpPr>
      <dsp:spPr>
        <a:xfrm>
          <a:off x="1263799" y="1960439"/>
          <a:ext cx="4811315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II. Remove Redundancy</a:t>
          </a:r>
        </a:p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we want the </a:t>
          </a:r>
          <a:r>
            <a:rPr lang="en-CA" sz="1900" b="1" kern="1200" dirty="0"/>
            <a:t>dimensions to be independent</a:t>
          </a:r>
          <a:endParaRPr lang="en-US" sz="1900" kern="1200" dirty="0"/>
        </a:p>
      </dsp:txBody>
      <dsp:txXfrm>
        <a:off x="1263799" y="1960439"/>
        <a:ext cx="4811315" cy="1094198"/>
      </dsp:txXfrm>
    </dsp:sp>
    <dsp:sp modelId="{F30B1FB1-C6A0-4AB4-9619-3B6E287D1507}">
      <dsp:nvSpPr>
        <dsp:cNvPr id="0" name=""/>
        <dsp:cNvSpPr/>
      </dsp:nvSpPr>
      <dsp:spPr>
        <a:xfrm>
          <a:off x="6075114" y="1960439"/>
          <a:ext cx="4616697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075114" y="1960439"/>
        <a:ext cx="4616697" cy="1094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0:3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2115 24575,'34'0'0,"-4"0"0,29 0 0,2 0 0,1 0 0,16 0 0,-16 0 0,26 0 0,-31 0 0,20 0 0,-33 0 0,-1 0 0,-3 0 0,-12 0 0,5 0 0,0 0 0,-5 0 0,-1 0 0,-3 0 0,-4 0 0,6 0 0,-6 5 0,4-3 0,-10 4 0,10-6 0,1 0 0,-4 0 0,3 5 0,-6-3 0,-4 4 0,4-6 0,0 0 0,-4 0 0,4 0 0,-6 0 0,0 0 0,6 6 0,-4-5 0,4 6 0,0-7 0,-5 0 0,6 0 0,-7 0 0,0 0 0,0 0 0,0 0 0,0 0 0,0 0 0,-1 0 0,1 0 0,0 0 0,0 0 0,0 0 0,0 0 0,0 0 0,0 0 0,0 0 0,0 0 0,0 0 0,0-6 0,0 5 0,-5-11 0,3 5 0,-3 0 0,5-5 0,-5 5 0,3-6 0,-3 0 0,5 0 0,-5 0 0,3 5 0,-3-3 0,5 4 0,0-6 0,-5 0 0,3 0 0,-3 0 0,0 0 0,3 0 0,-3 5 0,-1-3 0,5 4 0,-4-6 0,-1 0 0,5 5 0,-4-3 0,-1 4 0,5-6 0,-4 0 0,5 0 0,0 0 0,0-1 0,-6 1 0,5 0 0,-4 0 0,-1 0 0,5 0 0,-4 0 0,-1 0 0,5 0 0,-10 0 0,10 0 0,-10 0 0,10 0 0,-10 0 0,10 0 0,-10 0 0,4 0 0,1 0 0,-5 0 0,10 6 0,-10-4 0,4-3 0,1-1 0,-5-5 0,10 7 0,-10 0 0,4 0 0,1 0 0,-5-7 0,4 6 0,1-6 0,-5 0 0,4 5 0,1-5 0,-5 7 0,4 0 0,1-6 0,-5 4 0,5-5 0,-6 7 0,0 0 0,6-7 0,-5 6 0,5-6 0,-6 0 0,0 5 0,6-11 0,-5 11 0,5-11 0,-6 11 0,0-12 0,6 6 0,-5-1 0,5-4 0,-6 11 0,0-11 0,6 11 0,-5-12 0,4 13 0,-5-13 0,0 6 0,0-1 0,5 2 0,-3 1 0,3 4 0,-5-12 0,5 13 0,-3-12 0,9 5 0,-10 0 0,5 2 0,0-1 0,-5 5 0,11-11 0,-11 11 0,11-12 0,-11 13 0,5-13 0,0 6 0,-5-1 0,11-4 0,-5 11 0,0-12 0,3 13 0,-8-13 0,3 12 0,0-4 0,2-1 0,0 5 0,-1-5 0,-1 7 0,2-5 0,0 3 0,3-4 0,-8 6 0,8 0 0,-3 6 0,0-4 0,3 3 0,-3-5 0,0 0 0,3 6 0,-9-5 0,10 11 0,-10-11 0,10 11 0,-4-11 0,5 11 0,0-11 0,0 11 0,0-5 0,-6 0 0,5 5 0,-4-5 0,5 6 0,0-6 0,0 5 0,0-5 0,-1 6 0,1 0 0,0 0 0,0 0 0,0 0 0,0 0 0,0 0 0,0 0 0,0 0 0,0 0 0,0 0 0,0 0 0,0 0 0,0 0 0,0 0 0,0 0 0,0 0 0,0 0 0,-5 6 0,3-5 0,-8 11 0,8-11 0,-8 11 0,8-5 0,-8 6 0,8-6 0,-8 5 0,3-5 0,0 6 0,-3 0 0,8 0 0,-8 0 0,8 0 0,-8 0 0,8 0 0,-8 0 0,3 0 0,0 0 0,-4 0 0,10 0 0,-10 0 0,10 0 0,-10 0 0,10 0 0,-10 0 0,10 0 0,-10 0 0,10 7 0,-4-5 0,0 5 0,4 0 0,-9-6 0,9 13 0,-4-13 0,6 13 0,-6-12 0,4 4 0,-4 1 0,0-5 0,4 5 0,-10 0 0,10-6 0,-4 13 0,5-13 0,-5 13 0,4-12 0,-4 11 0,0-11 0,4 5 0,-10 0 0,10-6 0,-10 6 0,10-7 0,-10 0 0,10 0 0,-10 0 0,10 0 0,-10 0 0,10 0 0,-10 0 0,10 7 0,-9-5 0,9 11 0,-4-11 0,6 11 0,-1-11 0,-5 12 0,4-6 0,-4 1 0,6 4 0,-7-4 0,6-1 0,-6-1 0,7 0 0,-1-6 0,0 6 0,-5 0 0,3-5 0,-2 11 0,-2-11 0,5 5 0,-4-7 0,5 0 0,0 0 0,0 0 0,0 6 0,-5-4 0,4 5 0,-4-7 0,5 0 0,0 0 0,0 0 0,0 0 0,-5 0 0,3 0 0,-3 0 0,5 0 0,5 6 0,-4-5 0,5 5 0,0-12 0,-5 5 0,6-5 0,-1 7 0,-5-7 0,6 5 0,-7-11 0,6 11 0,-5-4 0,5 0 0,-6 3 0,7-3 0,-6-1 0,5 5 0,-6-10 0,7 10 0,-6-5 0,5 1 0,-6-2 0,0-1 0,0-3 0,0 9 0,0-9 0,0 4 0,0-1 0,0-3 0,0 9 0,0-9 0,0 4 0,0-1 0,0-3 0,6 10 0,-4-11 0,4 12 0,-6-12 0,0 5 0,0 0 0,6-5 0,-4 11 0,4-11 0,-6 11 0,0-11 0,6 5 0,-5 0 0,6-5 0,-7 5 0,6 0 0,-5-4 0,6 4 0,-7 0 0,6-5 0,-5 5 0,6 0 0,-7-5 0,6 5 0,-5 0 0,5-5 0,1 5 0,-6 0 0,5-5 0,-6 5 0,0-6 0,7 0 0,-6 0 0,5 0 0,-6 0 0,6 6 0,-4-4 0,4 4 0,-6-6 0,0 0 0,0 0 0,0 0 0,5 0 0,-3 0 0,3 0 0,-5 0 0,0 0 0,0 0 0,0 0 0,0 0 0,0 0 0,0 0 0,0 0 0,0 0 0,0 0 0,0 0 0,0 0 0,0 0 0,0 0 0,0 0 0,0 0 0,0 0 0,0 0 0,0 0 0,-1 0 0,1 0 0,0 0 0,0 0 0,0 0 0,0 0 0,-5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1:3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1924 24575,'33'0'0,"-5"0"0,20 0 0,-11 0 0,30 0 0,-20 0 0,12-6 0,-9 4 0,-13-10 0,11 11 0,-13-18 0,0 16 0,5-22 0,-12 22 0,5-9 0,-7 6 0,-6-1 0,4 0 0,-4-4 0,6 10 0,-6-5 0,-2 6 0,0-6 0,-4 5 0,10-5 0,-10 6 0,4 0 0,-6 0 0,0 0 0,0 0 0,0 0 0,0 0 0,0 0 0,0-6 0,0 5 0,0-4 0,0 5 0,0-6 0,0 5 0,0-4 0,0 5 0,-1 0 0,1-6 0,0 5 0,0-4 0,0-1 0,0 5 0,0-9 0,0 8 0,0-8 0,0 8 0,0-8 0,0 3 0,0 0 0,0-3 0,0 3 0,0-5 0,0 0 0,0 0 0,-5 0 0,3 5 0,-3-3 0,0 3 0,3-5 0,-3 0 0,5 6 0,-5-11 0,3 8 0,-3-9 0,5 0 0,0 4 0,1-4 0,-1 6 0,0-6 0,-5 5 0,4-6 0,-4 7 0,5-6 0,-5 5 0,4-6 0,-4 7 0,5 0 0,0 1 0,-6-1 0,5-7 0,-4 6 0,6-5 0,-7-1 0,5 6 0,-10-5 0,10 6 0,-10-7 0,5 6 0,-1-5 0,-4 6 0,4 0 0,1 0 0,-5 0 0,4 0 0,1 0 0,-5 0 0,4 0 0,1-6 0,-4 4 0,9-4 0,-10 6 0,4 0 0,1-6 0,-4 4 0,9-4 0,-10 6 0,4-6 0,1 4 0,-5-4 0,10 6 0,-10-6 0,4 4 0,1-4 0,-5 6 0,10-6 0,-9 5 0,3-6 0,1 7 0,-5-6 0,4 5 0,1-6 0,-5 7 0,10 0 0,-10-6 0,4 5 0,1-5 0,-5 6 0,10 0 0,-10 0 0,10 0 0,-10 0 0,9 0 0,-8 0 0,8 0 0,-8 0 0,8 5 0,-8-4 0,8 5 0,-8-6 0,3 0 0,0 5 0,2-3 0,0 3 0,3 0 0,-8-3 0,8 3 0,-3 0 0,0-3 0,-2 3 0,0 0 0,-3-3 0,8 3 0,-3-5 0,0 0 0,3 0 0,-3 0 0,-1 0 0,5 0 0,-4 0 0,5 0 0,-6 0 0,5 0 0,-4 0 0,5 0 0,0 0 0,-6 0 0,5 0 0,-4 0 0,5 1 0,-6-1 0,5 0 0,-10 0 0,10 0 0,-4 0 0,4 0 0,1 0 0,0 5 0,-5-4 0,4 10 0,-10-10 0,10 10 0,-10-10 0,10 10 0,-5-10 0,6 10 0,0-10 0,0 10 0,0-4 0,0 5 0,0 0 0,0 0 0,0 0 0,0 0 0,0 0 0,0 0 0,0 0 0,0 0 0,0 0 0,0 0 0,0 0 0,0 0 0,0 0 0,0 0 0,0 0 0,0 0 0,0 0 0,0 0 0,0 0 0,0 0 0,0 0 0,0 0 0,0 5 0,0 2 0,0 5 0,0 0 0,-6 0 0,5 0 0,-4 0 0,-1 0 0,5-6 0,-5 5 0,1-4 0,-2 5 0,1 0 0,-5 0 0,10-6 0,-10 5 0,10-5 0,-5 6 0,1 0 0,4 0 0,-10 0 0,10 7 0,-4-6 0,6 12 0,-7-12 0,6 12 0,-5-12 0,0 11 0,4-10 0,-4 10 0,-1-10 0,6 4 0,-11-6 0,10 6 0,-10-4 0,5 4 0,-6-6 0,5 0 0,-3 0 0,8 0 0,-8 0 0,8 0 0,-8 0 0,8 0 0,-3 0 0,0 6 0,3-4 0,-8 4 0,8-6 0,-3 0 0,5 6 0,-5-4 0,4 4 0,-4 0 0,5-5 0,1 6 0,-6-1 0,3-5 0,-3 6 0,5-7 0,0 6 0,0-5 0,1 12 0,6-11 0,-5 10 0,11-9 0,-11 9 0,4-10 0,-5 11 0,-1-12 0,1 5 0,-1-6 0,6 7 0,-5-6 0,6 5 0,-7-6 0,0 0 0,0 0 0,0 0 0,-1 0 0,1 0 0,0 0 0,7 1 0,-5 5 0,4-4 0,1 5 0,-6-7 0,5 0 0,-6 0 0,0 0 0,0 0 0,0 0 0,6 0 0,-4 0 0,4 1 0,-6-1 0,6 0 0,-4 0 0,10 1 0,-10-1 0,10 1 0,-10-1 0,10 1 0,-10-1 0,4 1 0,0-1 0,-4-5 0,4 4 0,0-4 0,-4 0 0,4 4 0,-6-4 0,0-1 0,6 5 0,-4-4 0,4 0 0,0 4 0,-4-9 0,4 9 0,-6-10 0,0 10 0,6-10 0,-5 10 0,6-10 0,-7 5 0,0-1 0,6-4 0,-5 5 0,6-1 0,-8-4 0,8 4 0,-6-5 0,5 6 0,-6-5 0,0 4 0,7-5 0,-6 0 0,5 0 0,-6 0 0,6 0 0,-4 0 0,4 0 0,-6 0 0,0 0 0,0 0 0,6 0 0,-4 0 0,4 0 0,-6 0 0,0 0 0,0 0 0,0 0 0,0 0 0,0 0 0,0 0 0,0 0 0,0 0 0,0 0 0,0 0 0,0 0 0,0 0 0,0 0 0,0 0 0,0 0 0,0 0 0,0 0 0,0 0 0,0 0 0,0 0 0,0 0 0,0 0 0,-1 0 0,1 0 0,0 0 0,0 0 0,0 0 0,0 0 0,0 0 0,0 0 0,0 0 0,0 0 0,0 0 0,-5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FDD0-8591-3C4C-AF5E-185FA791677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E242E-1052-AC4B-A7A2-1B475BB1D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5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26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8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2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5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2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3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7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3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7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0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4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2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7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809CF-F9FB-9648-BE97-57FEB9810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4" y="1265594"/>
            <a:ext cx="4850704" cy="1586464"/>
          </a:xfrm>
        </p:spPr>
        <p:txBody>
          <a:bodyPr anchor="t">
            <a:normAutofit fontScale="90000"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Autism Hackathon</a:t>
            </a:r>
            <a:br>
              <a:rPr lang="en-US" sz="3400" dirty="0">
                <a:solidFill>
                  <a:schemeClr val="bg1"/>
                </a:solidFill>
              </a:rPr>
            </a:br>
            <a:r>
              <a:rPr lang="en-US" sz="3400" dirty="0">
                <a:solidFill>
                  <a:schemeClr val="bg1"/>
                </a:solidFill>
              </a:rPr>
              <a:t>Use Case 3: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5AE2C-99C3-6442-8E8B-420A31977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4" y="3198619"/>
            <a:ext cx="4734436" cy="2442576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 </a:t>
            </a:r>
            <a:r>
              <a:rPr lang="en-US" dirty="0" err="1">
                <a:solidFill>
                  <a:schemeClr val="bg1"/>
                </a:solidFill>
              </a:rPr>
              <a:t>Noha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Elprince</a:t>
            </a:r>
            <a:r>
              <a:rPr lang="en-US" dirty="0">
                <a:solidFill>
                  <a:schemeClr val="bg1"/>
                </a:solidFill>
              </a:rPr>
              <a:t>, Olive Kingsley, Hanen </a:t>
            </a:r>
            <a:r>
              <a:rPr lang="en-US" dirty="0" err="1">
                <a:solidFill>
                  <a:schemeClr val="bg1"/>
                </a:solidFill>
              </a:rPr>
              <a:t>Bondka</a:t>
            </a:r>
            <a:r>
              <a:rPr lang="en-US" dirty="0">
                <a:solidFill>
                  <a:schemeClr val="bg1"/>
                </a:solidFill>
              </a:rPr>
              <a:t>, Anita </a:t>
            </a:r>
            <a:r>
              <a:rPr lang="en-US" dirty="0" err="1">
                <a:solidFill>
                  <a:schemeClr val="bg1"/>
                </a:solidFill>
              </a:rPr>
              <a:t>Mohanani</a:t>
            </a:r>
            <a:r>
              <a:rPr lang="en-US" dirty="0">
                <a:solidFill>
                  <a:schemeClr val="bg1"/>
                </a:solidFill>
              </a:rPr>
              <a:t>, Rishi Bhatnagar, Dhruv Bhatnagar, Peter Shand, </a:t>
            </a:r>
            <a:r>
              <a:rPr lang="en-US" dirty="0" err="1">
                <a:solidFill>
                  <a:schemeClr val="bg1"/>
                </a:solidFill>
              </a:rPr>
              <a:t>Halaa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Menasy</a:t>
            </a:r>
            <a:r>
              <a:rPr lang="en-US" dirty="0">
                <a:solidFill>
                  <a:schemeClr val="bg1"/>
                </a:solidFill>
              </a:rPr>
              <a:t>, Adam Pryce, Ryan Carpenter</a:t>
            </a:r>
          </a:p>
          <a:p>
            <a:r>
              <a:rPr lang="en-US" dirty="0">
                <a:solidFill>
                  <a:schemeClr val="bg1"/>
                </a:solidFill>
              </a:rPr>
              <a:t>SME: Richard M Kubina, Nate Green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63C3635F-364E-443F-BB85-CD03F126A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30" r="14530"/>
          <a:stretch/>
        </p:blipFill>
        <p:spPr>
          <a:xfrm>
            <a:off x="4876158" y="8975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51150-0224-F944-8BF9-881E5574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07115"/>
            <a:ext cx="2364043" cy="5566857"/>
          </a:xfrm>
        </p:spPr>
        <p:txBody>
          <a:bodyPr>
            <a:normAutofit/>
          </a:bodyPr>
          <a:lstStyle/>
          <a:p>
            <a:r>
              <a:rPr lang="en-US" sz="2400" dirty="0"/>
              <a:t>How does PCA works?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3020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8DA005-8D95-8C43-9723-FCB46A8D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98" y="607115"/>
            <a:ext cx="7733766" cy="32753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8076-2780-A149-98A1-6F0291FC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998" y="3992703"/>
            <a:ext cx="8436390" cy="2562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CA" sz="1400" dirty="0"/>
              <a:t>Calculate the covariance matrix </a:t>
            </a:r>
            <a:r>
              <a:rPr lang="en-CA" sz="1400" i="1" dirty="0"/>
              <a:t>X</a:t>
            </a:r>
            <a:r>
              <a:rPr lang="en-CA" sz="1400" dirty="0"/>
              <a:t> of data points.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Calculate eigen vectors and corresponding eigen values.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>
              <a:lnSpc>
                <a:spcPct val="110000"/>
              </a:lnSpc>
            </a:pPr>
            <a:r>
              <a:rPr lang="en-CA" sz="1400" dirty="0"/>
              <a:t>Sort the eigen vectors according to their eigen values in decreasing order.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Choose first k eigen vectors and that will be the new k dimensions.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Transform the original n dimensional data points into k dimensions.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dirty="0"/>
              <a:t>      </a:t>
            </a:r>
            <a:endParaRPr lang="en-CA" sz="1400" b="1" dirty="0">
              <a:solidFill>
                <a:schemeClr val="accent4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726F819-2ACE-BE45-8E43-797D0669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28" y="6250886"/>
            <a:ext cx="6300384" cy="3047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B5407-3568-0344-9778-BE960913403C}"/>
              </a:ext>
            </a:extLst>
          </p:cNvPr>
          <p:cNvSpPr txBox="1"/>
          <p:nvPr/>
        </p:nvSpPr>
        <p:spPr>
          <a:xfrm>
            <a:off x="10651094" y="5783513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K=2, n=12, m=5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B6A9124-23F3-3541-97BE-621F8F93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64" y="4649498"/>
            <a:ext cx="7340600" cy="28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AF5EB-93F7-1C4F-8E14-7A510DE50EA6}"/>
              </a:ext>
            </a:extLst>
          </p:cNvPr>
          <p:cNvSpPr txBox="1"/>
          <p:nvPr/>
        </p:nvSpPr>
        <p:spPr>
          <a:xfrm>
            <a:off x="10251082" y="620382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19275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7658099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Appendix: T-SNE</a:t>
            </a:r>
          </a:p>
        </p:txBody>
      </p:sp>
    </p:spTree>
    <p:extLst>
      <p:ext uri="{BB962C8B-B14F-4D97-AF65-F5344CB8AC3E}">
        <p14:creationId xmlns:p14="http://schemas.microsoft.com/office/powerpoint/2010/main" val="12683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F02C46-6670-3448-A781-2D4E59D0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4412098" cy="161677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T-SNE? t-Distributed Stochastic Neighbor Embedding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F1E-3A9C-5640-9EE7-CC50257A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71" y="2486931"/>
            <a:ext cx="8575176" cy="1969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6DF7AE-054E-F84F-ABDE-F4F47C67D4E7}"/>
              </a:ext>
            </a:extLst>
          </p:cNvPr>
          <p:cNvSpPr txBox="1"/>
          <p:nvPr/>
        </p:nvSpPr>
        <p:spPr>
          <a:xfrm>
            <a:off x="960120" y="3017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347D5-53BC-4C47-881A-228F8CE9D7A6}"/>
              </a:ext>
            </a:extLst>
          </p:cNvPr>
          <p:cNvSpPr txBox="1"/>
          <p:nvPr/>
        </p:nvSpPr>
        <p:spPr>
          <a:xfrm>
            <a:off x="3761763" y="342610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81E7F-FDE0-B94E-86B9-1CDA99ADA1ED}"/>
              </a:ext>
            </a:extLst>
          </p:cNvPr>
          <p:cNvSpPr txBox="1"/>
          <p:nvPr/>
        </p:nvSpPr>
        <p:spPr>
          <a:xfrm>
            <a:off x="3081478" y="3406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14:cNvPr>
              <p14:cNvContentPartPr/>
              <p14:nvPr/>
            </p14:nvContentPartPr>
            <p14:xfrm>
              <a:off x="2891850" y="2830949"/>
              <a:ext cx="1779120" cy="776002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2850" y="2821951"/>
                <a:ext cx="1796760" cy="79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14:cNvPr>
              <p14:cNvContentPartPr/>
              <p14:nvPr/>
            </p14:nvContentPartPr>
            <p14:xfrm>
              <a:off x="7572146" y="2973736"/>
              <a:ext cx="1692360" cy="692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3146" y="2965096"/>
                <a:ext cx="1710000" cy="7102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51E53F8-4142-D448-91A2-A0DEFDA9C06B}"/>
              </a:ext>
            </a:extLst>
          </p:cNvPr>
          <p:cNvSpPr txBox="1"/>
          <p:nvPr/>
        </p:nvSpPr>
        <p:spPr>
          <a:xfrm>
            <a:off x="685801" y="4419049"/>
            <a:ext cx="10379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similarity of datapoint x to datapoint y is defined as the conditional probability, p(</a:t>
            </a:r>
            <a:r>
              <a:rPr lang="en-CA" dirty="0" err="1"/>
              <a:t>y|x</a:t>
            </a:r>
            <a:r>
              <a:rPr lang="en-CA" dirty="0"/>
              <a:t>), that x would pick y as its neighbor if neighbors were picked in proportion to their probability density under a </a:t>
            </a:r>
            <a:r>
              <a:rPr lang="en-CA" b="1" dirty="0"/>
              <a:t>Gaussian</a:t>
            </a:r>
            <a:r>
              <a:rPr lang="en-CA" dirty="0"/>
              <a:t> centered at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objective function </a:t>
            </a:r>
            <a:r>
              <a:rPr lang="en-CA" b="1" dirty="0" err="1"/>
              <a:t>Kullback</a:t>
            </a:r>
            <a:r>
              <a:rPr lang="en-CA" b="1" dirty="0"/>
              <a:t> </a:t>
            </a:r>
            <a:r>
              <a:rPr lang="en-CA" b="1" dirty="0" err="1"/>
              <a:t>Leibler</a:t>
            </a:r>
            <a:r>
              <a:rPr lang="en-CA" b="1" dirty="0"/>
              <a:t> Divergence  </a:t>
            </a:r>
            <a:r>
              <a:rPr lang="en-US" dirty="0"/>
              <a:t>(KL) that measures the discrepancy between similarities in the original data and similarities in the map using </a:t>
            </a:r>
            <a:r>
              <a:rPr lang="en-US" b="1" dirty="0"/>
              <a:t>Gradient Descent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=&gt; help preserves local structure</a:t>
            </a:r>
          </a:p>
          <a:p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1074C2-EC32-5141-899A-0B4C4CD9F897}"/>
              </a:ext>
            </a:extLst>
          </p:cNvPr>
          <p:cNvCxnSpPr/>
          <p:nvPr/>
        </p:nvCxnSpPr>
        <p:spPr>
          <a:xfrm flipV="1">
            <a:off x="8971722" y="2937746"/>
            <a:ext cx="1020417" cy="44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F2C96C-E8F9-004D-8DAD-3E662B9B97ED}"/>
              </a:ext>
            </a:extLst>
          </p:cNvPr>
          <p:cNvSpPr txBox="1"/>
          <p:nvPr/>
        </p:nvSpPr>
        <p:spPr>
          <a:xfrm>
            <a:off x="10023859" y="2556058"/>
            <a:ext cx="147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T-Distribution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6F2EF6-D858-7241-8E40-EA5A1A75C8C2}"/>
              </a:ext>
            </a:extLst>
          </p:cNvPr>
          <p:cNvSpPr txBox="1"/>
          <p:nvPr/>
        </p:nvSpPr>
        <p:spPr>
          <a:xfrm>
            <a:off x="7764776" y="29125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AD743-CECD-8849-870B-9F4AA9F17DB4}"/>
              </a:ext>
            </a:extLst>
          </p:cNvPr>
          <p:cNvSpPr txBox="1"/>
          <p:nvPr/>
        </p:nvSpPr>
        <p:spPr>
          <a:xfrm>
            <a:off x="8265880" y="347626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A36975-6103-B84A-9513-FBA144F9FE26}"/>
              </a:ext>
            </a:extLst>
          </p:cNvPr>
          <p:cNvSpPr txBox="1"/>
          <p:nvPr/>
        </p:nvSpPr>
        <p:spPr>
          <a:xfrm>
            <a:off x="7614121" y="327650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8262FA-0175-E84A-8DE2-067B6A7BF140}"/>
              </a:ext>
            </a:extLst>
          </p:cNvPr>
          <p:cNvSpPr txBox="1"/>
          <p:nvPr/>
        </p:nvSpPr>
        <p:spPr>
          <a:xfrm>
            <a:off x="3291987" y="29599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97AFD-3152-BE1E-224B-3F4318BD364C}"/>
              </a:ext>
            </a:extLst>
          </p:cNvPr>
          <p:cNvSpPr txBox="1"/>
          <p:nvPr/>
        </p:nvSpPr>
        <p:spPr>
          <a:xfrm>
            <a:off x="4896473" y="62657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=xjKm4BcwqX8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ECFA8-4CD4-A31D-25AE-FB7EA9F7DDF6}"/>
              </a:ext>
            </a:extLst>
          </p:cNvPr>
          <p:cNvSpPr txBox="1"/>
          <p:nvPr/>
        </p:nvSpPr>
        <p:spPr>
          <a:xfrm>
            <a:off x="814891" y="6284855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this video for more info about KL: </a:t>
            </a:r>
          </a:p>
        </p:txBody>
      </p:sp>
    </p:spTree>
    <p:extLst>
      <p:ext uri="{BB962C8B-B14F-4D97-AF65-F5344CB8AC3E}">
        <p14:creationId xmlns:p14="http://schemas.microsoft.com/office/powerpoint/2010/main" val="250714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C701-440A-464E-809A-75A8B1F3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774182"/>
          </a:xfrm>
        </p:spPr>
        <p:txBody>
          <a:bodyPr/>
          <a:lstStyle/>
          <a:p>
            <a:r>
              <a:rPr lang="en-US" dirty="0"/>
              <a:t>How t-SNE works?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EA7913-54EE-3942-A9BB-7E990D9CC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43" y="1069276"/>
            <a:ext cx="37084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E3A99-9503-464F-9E5F-6F9732FCA99B}"/>
              </a:ext>
            </a:extLst>
          </p:cNvPr>
          <p:cNvSpPr txBox="1"/>
          <p:nvPr/>
        </p:nvSpPr>
        <p:spPr>
          <a:xfrm>
            <a:off x="700635" y="1846151"/>
            <a:ext cx="60990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student-T distribution kernel (with 1df) instead of Gaussian kernel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Since it has more heavy/fatter tails than Gaussian which allow dissimilar points to be mapped too far apart in the low dimensional data =&gt; high variability in the data. This </a:t>
            </a:r>
            <a:r>
              <a:rPr lang="en-CA" b="1" dirty="0"/>
              <a:t>reduces the crowding problem</a:t>
            </a:r>
            <a:r>
              <a:rPr lang="en-CA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CA" dirty="0"/>
              <a:t>Reduced the computation complexity (easier in derivatives computation)</a:t>
            </a:r>
          </a:p>
          <a:p>
            <a:pPr lvl="1"/>
            <a:endParaRPr lang="en-CA" dirty="0"/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88733-49EA-4C4B-B7A0-65CB8200E052}"/>
              </a:ext>
            </a:extLst>
          </p:cNvPr>
          <p:cNvSpPr txBox="1"/>
          <p:nvPr/>
        </p:nvSpPr>
        <p:spPr>
          <a:xfrm>
            <a:off x="582615" y="4643242"/>
            <a:ext cx="9220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the computation of t-SNE, a parameter is called </a:t>
            </a:r>
            <a:r>
              <a:rPr lang="en-CA" b="1" dirty="0"/>
              <a:t>‘perplexity’,</a:t>
            </a:r>
            <a:r>
              <a:rPr lang="en-CA" dirty="0"/>
              <a:t> which can be interpreted as a </a:t>
            </a:r>
            <a:r>
              <a:rPr lang="en-CA" b="1" dirty="0"/>
              <a:t>smooth measure of the effective number of neighbors</a:t>
            </a:r>
            <a:r>
              <a:rPr lang="en-CA" dirty="0"/>
              <a:t>, whose typical value is between 5 and 50.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F049-10B9-AD4C-8482-CB97D2F7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VS PCA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201FF0A-60FA-F146-B86C-F0DDE2C6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73297"/>
              </p:ext>
            </p:extLst>
          </p:nvPr>
        </p:nvGraphicFramePr>
        <p:xfrm>
          <a:off x="800100" y="1607611"/>
          <a:ext cx="10790730" cy="467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08109">
                  <a:extLst>
                    <a:ext uri="{9D8B030D-6E8A-4147-A177-3AD203B41FA5}">
                      <a16:colId xmlns:a16="http://schemas.microsoft.com/office/drawing/2014/main" val="708566631"/>
                    </a:ext>
                  </a:extLst>
                </a:gridCol>
                <a:gridCol w="3912782">
                  <a:extLst>
                    <a:ext uri="{9D8B030D-6E8A-4147-A177-3AD203B41FA5}">
                      <a16:colId xmlns:a16="http://schemas.microsoft.com/office/drawing/2014/main" val="249601592"/>
                    </a:ext>
                  </a:extLst>
                </a:gridCol>
                <a:gridCol w="4069839">
                  <a:extLst>
                    <a:ext uri="{9D8B030D-6E8A-4147-A177-3AD203B41FA5}">
                      <a16:colId xmlns:a16="http://schemas.microsoft.com/office/drawing/2014/main" val="1787344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7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 of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5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 of dim.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Non-Linear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4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it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maximize variance (minimize squared error between distances in the original data and distances in the low dimensional data)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calculates a similarity measure between pairs of instances in the high dimensional space and in the low dimensional space. It then tries to minimize these two similarity measures using a cost function(</a:t>
                      </a:r>
                      <a:r>
                        <a:rPr lang="en-CA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Kullback-Liebler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divergence) using Gradient Descent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37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large pairwise (global) distances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small pairwise distances (local similarities)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9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Visualization quality for complex high dimensional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Poor (square error preserves only large distances)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Excellent (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Usually show clear separation in the data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56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67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6EF95-9BC9-874A-A61B-A894100F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  <a:b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cap="all" spc="3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DD79FE25-6131-4102-9899-5D4389A60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58" b="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40" name="Straight Connector 43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7E8CF86-5F07-F34F-A2A3-91213CF25BFE}"/>
              </a:ext>
            </a:extLst>
          </p:cNvPr>
          <p:cNvSpPr txBox="1"/>
          <p:nvPr/>
        </p:nvSpPr>
        <p:spPr>
          <a:xfrm>
            <a:off x="5566943" y="1317174"/>
            <a:ext cx="6005933" cy="3774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Problem Statement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Approaches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Insights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Executive Summary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Next Steps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Appendix: Dimensionality reduction techniques:</a:t>
            </a:r>
          </a:p>
          <a:p>
            <a:pPr marL="80010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PCA</a:t>
            </a:r>
          </a:p>
          <a:p>
            <a:pPr marL="80010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T-SNE (visualization)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Clustering Model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Clustering Analysis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84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2AF110-AF37-16D4-9349-0D6C7144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Problem Statements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F5459B86-2708-25DA-E809-4AB1714F3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111332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7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BE6FEA-845F-893A-B00E-663AE88C85EA}"/>
              </a:ext>
            </a:extLst>
          </p:cNvPr>
          <p:cNvSpPr/>
          <p:nvPr/>
        </p:nvSpPr>
        <p:spPr>
          <a:xfrm>
            <a:off x="2590797" y="2276638"/>
            <a:ext cx="1121228" cy="510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1092C-8E07-09AE-FE9E-8664E28A3F3D}"/>
              </a:ext>
            </a:extLst>
          </p:cNvPr>
          <p:cNvSpPr/>
          <p:nvPr/>
        </p:nvSpPr>
        <p:spPr>
          <a:xfrm>
            <a:off x="2569029" y="938892"/>
            <a:ext cx="1121228" cy="510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t-SNE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8E6EB90-3C93-8A3A-E058-3A85B4631CE1}"/>
              </a:ext>
            </a:extLst>
          </p:cNvPr>
          <p:cNvSpPr/>
          <p:nvPr/>
        </p:nvSpPr>
        <p:spPr>
          <a:xfrm>
            <a:off x="3886199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9C79E2C-6C77-E7F9-8501-DBEB2F9BE7BA}"/>
              </a:ext>
            </a:extLst>
          </p:cNvPr>
          <p:cNvSpPr/>
          <p:nvPr/>
        </p:nvSpPr>
        <p:spPr>
          <a:xfrm>
            <a:off x="1703617" y="1584431"/>
            <a:ext cx="832744" cy="4280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CD03F365-7E84-53FB-0982-ABD003793551}"/>
              </a:ext>
            </a:extLst>
          </p:cNvPr>
          <p:cNvSpPr/>
          <p:nvPr/>
        </p:nvSpPr>
        <p:spPr>
          <a:xfrm>
            <a:off x="549730" y="1038795"/>
            <a:ext cx="1072237" cy="1319899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Dataset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C189FBC1-F891-37D7-BAE7-A2C441D24A51}"/>
              </a:ext>
            </a:extLst>
          </p:cNvPr>
          <p:cNvSpPr/>
          <p:nvPr/>
        </p:nvSpPr>
        <p:spPr>
          <a:xfrm>
            <a:off x="4702629" y="2035628"/>
            <a:ext cx="1121220" cy="1143000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Important cluster variables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DC20FB3-C2D7-D03F-ECFE-743A4D8E8159}"/>
              </a:ext>
            </a:extLst>
          </p:cNvPr>
          <p:cNvSpPr/>
          <p:nvPr/>
        </p:nvSpPr>
        <p:spPr>
          <a:xfrm>
            <a:off x="5987145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14C80A-D85D-14B2-22C3-9FE8CAAFB788}"/>
              </a:ext>
            </a:extLst>
          </p:cNvPr>
          <p:cNvSpPr/>
          <p:nvPr/>
        </p:nvSpPr>
        <p:spPr>
          <a:xfrm>
            <a:off x="9993085" y="1491330"/>
            <a:ext cx="1164772" cy="631373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390E08-634C-2B21-C563-B614D67047C6}"/>
              </a:ext>
            </a:extLst>
          </p:cNvPr>
          <p:cNvSpPr/>
          <p:nvPr/>
        </p:nvSpPr>
        <p:spPr>
          <a:xfrm>
            <a:off x="9002487" y="1600185"/>
            <a:ext cx="674914" cy="631373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276B60-D960-A197-9588-6C5A37D062B5}"/>
              </a:ext>
            </a:extLst>
          </p:cNvPr>
          <p:cNvSpPr/>
          <p:nvPr/>
        </p:nvSpPr>
        <p:spPr>
          <a:xfrm>
            <a:off x="9089571" y="892613"/>
            <a:ext cx="1175657" cy="631373"/>
          </a:xfrm>
          <a:prstGeom prst="ellipse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43655-8CA8-17A0-CBCC-F436D1AB26CE}"/>
              </a:ext>
            </a:extLst>
          </p:cNvPr>
          <p:cNvSpPr/>
          <p:nvPr/>
        </p:nvSpPr>
        <p:spPr>
          <a:xfrm>
            <a:off x="6770911" y="1654624"/>
            <a:ext cx="1121228" cy="1317176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Cluster Model </a:t>
            </a:r>
            <a:br>
              <a:rPr lang="en-US" sz="1600" b="1" dirty="0"/>
            </a:br>
            <a:r>
              <a:rPr lang="en-US" sz="1600" b="1" dirty="0"/>
              <a:t>(K-Means, GMM)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BE3BF3C-4476-8BDF-5D23-D907A94CCB70}"/>
              </a:ext>
            </a:extLst>
          </p:cNvPr>
          <p:cNvSpPr/>
          <p:nvPr/>
        </p:nvSpPr>
        <p:spPr>
          <a:xfrm>
            <a:off x="8120745" y="1594750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03520F2-5E7E-0843-A1C3-7454856052D5}"/>
              </a:ext>
            </a:extLst>
          </p:cNvPr>
          <p:cNvSpPr/>
          <p:nvPr/>
        </p:nvSpPr>
        <p:spPr>
          <a:xfrm>
            <a:off x="3886198" y="1215694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2" name="Document 21">
            <a:extLst>
              <a:ext uri="{FF2B5EF4-FFF2-40B4-BE49-F238E27FC236}">
                <a16:creationId xmlns:a16="http://schemas.microsoft.com/office/drawing/2014/main" id="{4191E7CB-605A-C9E3-D3AF-D41F3208E261}"/>
              </a:ext>
            </a:extLst>
          </p:cNvPr>
          <p:cNvSpPr/>
          <p:nvPr/>
        </p:nvSpPr>
        <p:spPr>
          <a:xfrm>
            <a:off x="4702629" y="794657"/>
            <a:ext cx="1545771" cy="985157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Visualization of different patterns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A295718-0904-BA76-9F2A-AC7D954A8586}"/>
              </a:ext>
            </a:extLst>
          </p:cNvPr>
          <p:cNvSpPr/>
          <p:nvPr/>
        </p:nvSpPr>
        <p:spPr>
          <a:xfrm>
            <a:off x="9753600" y="2186663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DE4D90-24AB-D2B8-08ED-3255CC903B39}"/>
              </a:ext>
            </a:extLst>
          </p:cNvPr>
          <p:cNvSpPr/>
          <p:nvPr/>
        </p:nvSpPr>
        <p:spPr>
          <a:xfrm>
            <a:off x="9035141" y="2840490"/>
            <a:ext cx="2041071" cy="511629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Cluster profiling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2F19DAE-C41F-7A5C-0204-D258D48C033F}"/>
              </a:ext>
            </a:extLst>
          </p:cNvPr>
          <p:cNvSpPr/>
          <p:nvPr/>
        </p:nvSpPr>
        <p:spPr>
          <a:xfrm>
            <a:off x="9764483" y="3416078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7" name="Document 26">
            <a:extLst>
              <a:ext uri="{FF2B5EF4-FFF2-40B4-BE49-F238E27FC236}">
                <a16:creationId xmlns:a16="http://schemas.microsoft.com/office/drawing/2014/main" id="{59DFB0F4-E4E6-A22A-46C7-F17EE959DDB0}"/>
              </a:ext>
            </a:extLst>
          </p:cNvPr>
          <p:cNvSpPr/>
          <p:nvPr/>
        </p:nvSpPr>
        <p:spPr>
          <a:xfrm>
            <a:off x="9363077" y="5308167"/>
            <a:ext cx="1406974" cy="734794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insights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BDEFD4-0E20-60D2-70BE-3C80F973EFB3}"/>
              </a:ext>
            </a:extLst>
          </p:cNvPr>
          <p:cNvSpPr/>
          <p:nvPr/>
        </p:nvSpPr>
        <p:spPr>
          <a:xfrm>
            <a:off x="9089571" y="4046093"/>
            <a:ext cx="2041071" cy="511629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Cluster Labelling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79C831E-8AC5-3B21-C539-8A32E0283524}"/>
              </a:ext>
            </a:extLst>
          </p:cNvPr>
          <p:cNvSpPr/>
          <p:nvPr/>
        </p:nvSpPr>
        <p:spPr>
          <a:xfrm>
            <a:off x="9775371" y="4623038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9FF3D-E0E3-8DB4-56BA-F521A5CA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32" name="TextBox 4">
            <a:extLst>
              <a:ext uri="{FF2B5EF4-FFF2-40B4-BE49-F238E27FC236}">
                <a16:creationId xmlns:a16="http://schemas.microsoft.com/office/drawing/2014/main" id="{D628F8DE-916B-4980-5F7A-D7C9ACA56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54486"/>
              </p:ext>
            </p:extLst>
          </p:nvPr>
        </p:nvGraphicFramePr>
        <p:xfrm>
          <a:off x="642256" y="3313914"/>
          <a:ext cx="8164290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98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4BF635-0AED-1C94-380C-572EBA67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4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/>
              <a:t>Insights</a:t>
            </a:r>
            <a:endParaRPr lang="en-US" dirty="0"/>
          </a:p>
        </p:txBody>
      </p:sp>
      <p:graphicFrame>
        <p:nvGraphicFramePr>
          <p:cNvPr id="44" name="TextBox 1">
            <a:extLst>
              <a:ext uri="{FF2B5EF4-FFF2-40B4-BE49-F238E27FC236}">
                <a16:creationId xmlns:a16="http://schemas.microsoft.com/office/drawing/2014/main" id="{843CC93A-ABC2-3A6A-4756-F007DEC60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681377"/>
              </p:ext>
            </p:extLst>
          </p:nvPr>
        </p:nvGraphicFramePr>
        <p:xfrm>
          <a:off x="742027" y="1074509"/>
          <a:ext cx="10707945" cy="470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026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833CAF-0C8F-BF76-5DAE-7AB825FB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-14076"/>
            <a:ext cx="9825851" cy="601900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F3CBD5-5980-4D26-6E0F-DC75C0F2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2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B612EE-C982-92D2-3BEB-FCA5D756BFDC}"/>
              </a:ext>
            </a:extLst>
          </p:cNvPr>
          <p:cNvSpPr txBox="1"/>
          <p:nvPr/>
        </p:nvSpPr>
        <p:spPr>
          <a:xfrm>
            <a:off x="667626" y="1698171"/>
            <a:ext cx="107079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Depth vs Breadth of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Predictive model instead of only cluster analysis</a:t>
            </a:r>
            <a:endParaRPr lang="en-US" sz="2000" b="0" i="0" dirty="0">
              <a:effectLst/>
              <a:latin typeface="-apple-system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4BF635-0AED-1C94-380C-572EBA67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4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33295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8703128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Appendix: PCA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1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C092C-1CE9-D44B-8632-95E96E58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667491"/>
          </a:xfrm>
        </p:spPr>
        <p:txBody>
          <a:bodyPr>
            <a:normAutofit fontScale="90000"/>
          </a:bodyPr>
          <a:lstStyle/>
          <a:p>
            <a:r>
              <a:rPr lang="en-US" dirty="0"/>
              <a:t>How PCA reduces dimensions of the data?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A7618F3-86B3-47EA-9740-CA54EC5D4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613535"/>
              </p:ext>
            </p:extLst>
          </p:nvPr>
        </p:nvGraphicFramePr>
        <p:xfrm>
          <a:off x="700088" y="2486766"/>
          <a:ext cx="10691812" cy="3647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0E609D-ED51-7542-A5C9-4C43FC50D1CE}"/>
              </a:ext>
            </a:extLst>
          </p:cNvPr>
          <p:cNvSpPr txBox="1"/>
          <p:nvPr/>
        </p:nvSpPr>
        <p:spPr>
          <a:xfrm>
            <a:off x="2678789" y="2037002"/>
            <a:ext cx="770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Remove redundancy      +       Keep the most important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17385364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1D2F"/>
      </a:dk2>
      <a:lt2>
        <a:srgbClr val="F0F3F1"/>
      </a:lt2>
      <a:accent1>
        <a:srgbClr val="DD33C7"/>
      </a:accent1>
      <a:accent2>
        <a:srgbClr val="9A21CB"/>
      </a:accent2>
      <a:accent3>
        <a:srgbClr val="6533DD"/>
      </a:accent3>
      <a:accent4>
        <a:srgbClr val="2539CC"/>
      </a:accent4>
      <a:accent5>
        <a:srgbClr val="338EDD"/>
      </a:accent5>
      <a:accent6>
        <a:srgbClr val="20BFC7"/>
      </a:accent6>
      <a:hlink>
        <a:srgbClr val="3F6E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10852</TotalTime>
  <Words>772</Words>
  <Application>Microsoft Office PowerPoint</Application>
  <PresentationFormat>Widescreen</PresentationFormat>
  <Paragraphs>110</Paragraphs>
  <Slides>14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Calisto MT</vt:lpstr>
      <vt:lpstr>Univers Condensed</vt:lpstr>
      <vt:lpstr>Wingdings</vt:lpstr>
      <vt:lpstr>ChronicleVTI</vt:lpstr>
      <vt:lpstr>Autism Hackathon Use Case 3: Machine Learning</vt:lpstr>
      <vt:lpstr>AGENDA </vt:lpstr>
      <vt:lpstr>Problem Statements</vt:lpstr>
      <vt:lpstr>Methodology</vt:lpstr>
      <vt:lpstr>Insights</vt:lpstr>
      <vt:lpstr>Executive Summary</vt:lpstr>
      <vt:lpstr>Next steps</vt:lpstr>
      <vt:lpstr>Appendix: PCA</vt:lpstr>
      <vt:lpstr>How PCA reduces dimensions of the data?</vt:lpstr>
      <vt:lpstr>How does PCA works?</vt:lpstr>
      <vt:lpstr>Appendix: T-SNE</vt:lpstr>
      <vt:lpstr>What is T-SNE? t-Distributed Stochastic Neighbor Embedding </vt:lpstr>
      <vt:lpstr>How t-SNE works?</vt:lpstr>
      <vt:lpstr>T-SNE VS PCA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techniques</dc:title>
  <dc:creator>Noha Elprince</dc:creator>
  <cp:lastModifiedBy>Dhruv Bhatnagar</cp:lastModifiedBy>
  <cp:revision>23</cp:revision>
  <dcterms:created xsi:type="dcterms:W3CDTF">2022-02-21T00:42:53Z</dcterms:created>
  <dcterms:modified xsi:type="dcterms:W3CDTF">2023-04-20T18:34:54Z</dcterms:modified>
</cp:coreProperties>
</file>